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6858000" cx="12192000"/>
  <p:notesSz cx="6858000" cy="9144000"/>
  <p:embeddedFontLst>
    <p:embeddedFont>
      <p:font typeface="Permanent Marker"/>
      <p:regular r:id="rId67"/>
    </p:embeddedFont>
    <p:embeddedFont>
      <p:font typeface="Nanum Pen Script"/>
      <p:regular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9" roundtripDataSignature="AMtx7mi7ErBDjY7BeqGzj9vK9wvayhB0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NanumPenScript-regular.fntdata"/><Relationship Id="rId23" Type="http://schemas.openxmlformats.org/officeDocument/2006/relationships/slide" Target="slides/slide18.xml"/><Relationship Id="rId67" Type="http://schemas.openxmlformats.org/officeDocument/2006/relationships/font" Target="fonts/PermanentMarker-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37841f0056b_3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 name="Google Shape;23;g37841f0056b_3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7841f0056b_3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case 2</a:t>
            </a:r>
            <a:endParaRPr/>
          </a:p>
        </p:txBody>
      </p:sp>
      <p:sp>
        <p:nvSpPr>
          <p:cNvPr id="108" name="Google Shape;108;g37841f0056b_3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7841f0056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7841f005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2000">
                <a:solidFill>
                  <a:srgbClr val="0F429D"/>
                </a:solidFill>
                <a:latin typeface="Nanum Pen Script"/>
                <a:ea typeface="Nanum Pen Script"/>
                <a:cs typeface="Nanum Pen Script"/>
                <a:sym typeface="Nanum Pen Script"/>
              </a:rPr>
              <a:t>로드킬이 많이 발생하는 특징들을 파악해서 추후 어디에서 로드킬이 발생할지 예측한다. </a:t>
            </a:r>
            <a:endParaRPr sz="2000">
              <a:solidFill>
                <a:srgbClr val="0F429D"/>
              </a:solidFill>
              <a:latin typeface="Nanum Pen Script"/>
              <a:ea typeface="Nanum Pen Script"/>
              <a:cs typeface="Nanum Pen Script"/>
              <a:sym typeface="Nanum Pen Script"/>
            </a:endParaRPr>
          </a:p>
          <a:p>
            <a:pPr indent="0" lvl="0" marL="0" rtl="0" algn="l">
              <a:spcBef>
                <a:spcPts val="0"/>
              </a:spcBef>
              <a:spcAft>
                <a:spcPts val="0"/>
              </a:spcAft>
              <a:buClr>
                <a:schemeClr val="dk1"/>
              </a:buClr>
              <a:buSzPts val="1100"/>
              <a:buFont typeface="Arial"/>
              <a:buNone/>
            </a:pPr>
            <a:r>
              <a:rPr lang="ko-KR" sz="2000">
                <a:solidFill>
                  <a:srgbClr val="0F429D"/>
                </a:solidFill>
                <a:latin typeface="Nanum Pen Script"/>
                <a:ea typeface="Nanum Pen Script"/>
                <a:cs typeface="Nanum Pen Script"/>
                <a:sym typeface="Nanum Pen Script"/>
              </a:rPr>
              <a:t>로드킬과 생태통로의 연관성을 살펴보고, 이를 바탕으로 생태통로를 어느곳에 건설하는것이 적절한지를 찾는것을을 목표로 잡았습니다.</a:t>
            </a:r>
            <a:endParaRPr sz="2000">
              <a:solidFill>
                <a:srgbClr val="0F429D"/>
              </a:solidFill>
              <a:latin typeface="Nanum Pen Script"/>
              <a:ea typeface="Nanum Pen Script"/>
              <a:cs typeface="Nanum Pen Script"/>
              <a:sym typeface="Nanum Pen Script"/>
            </a:endParaRPr>
          </a:p>
          <a:p>
            <a:pPr indent="0" lvl="0" marL="0" rtl="0" algn="l">
              <a:spcBef>
                <a:spcPts val="0"/>
              </a:spcBef>
              <a:spcAft>
                <a:spcPts val="0"/>
              </a:spcAft>
              <a:buClr>
                <a:schemeClr val="dk1"/>
              </a:buClr>
              <a:buSzPts val="1100"/>
              <a:buFont typeface="Arial"/>
              <a:buNone/>
            </a:pPr>
            <a:r>
              <a:t/>
            </a:r>
            <a:endParaRPr sz="2000">
              <a:solidFill>
                <a:srgbClr val="0F429D"/>
              </a:solidFill>
              <a:latin typeface="Nanum Pen Script"/>
              <a:ea typeface="Nanum Pen Script"/>
              <a:cs typeface="Nanum Pen Script"/>
              <a:sym typeface="Nanum Pen Scrip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7856ebb82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7856ebb8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a:solidFill>
                  <a:srgbClr val="0F429D"/>
                </a:solidFill>
                <a:latin typeface="Nanum Pen Script"/>
                <a:ea typeface="Nanum Pen Script"/>
                <a:cs typeface="Nanum Pen Script"/>
                <a:sym typeface="Nanum Pen Script"/>
              </a:rPr>
              <a:t>저희는 분석지역을 강원도로 선정하였습니다. 레퍼런스로 삼은 통계자료에 따르면 맷돼지, 고라니같은 야생동물의 서식지이면서 국립공원등이 배치되어 있어 야생동물의 생태환경이 조성되어 있고, 생태환경이 도로 건설에 의해 파편화 되어 로드킬 발생 확률이 높고, 이에 연관관계가 있는 생태통로가 필요할 것이라는 가설을 세우고 분석 목표로 잡았습니다.</a:t>
            </a:r>
            <a:endParaRPr>
              <a:solidFill>
                <a:srgbClr val="0F429D"/>
              </a:solidFill>
              <a:latin typeface="Nanum Pen Script"/>
              <a:ea typeface="Nanum Pen Script"/>
              <a:cs typeface="Nanum Pen Script"/>
              <a:sym typeface="Nanum Pen Scrip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7841f0056b_3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case 2</a:t>
            </a:r>
            <a:endParaRPr/>
          </a:p>
        </p:txBody>
      </p:sp>
      <p:sp>
        <p:nvSpPr>
          <p:cNvPr id="143" name="Google Shape;143;g37841f0056b_3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7841f0056b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7841f0056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a:t>
            </a:r>
            <a:r>
              <a:rPr lang="ko-KR"/>
              <a:t>외부 직접에 대해서 설명하고)</a:t>
            </a:r>
            <a:endParaRPr/>
          </a:p>
          <a:p>
            <a:pPr indent="0" lvl="0" marL="0" rtl="0" algn="l">
              <a:spcBef>
                <a:spcPts val="0"/>
              </a:spcBef>
              <a:spcAft>
                <a:spcPts val="0"/>
              </a:spcAft>
              <a:buNone/>
            </a:pPr>
            <a:r>
              <a:rPr lang="ko-KR"/>
              <a:t> 데이터는 크게 두 종류로 나눴습니다. </a:t>
            </a:r>
            <a:endParaRPr/>
          </a:p>
          <a:p>
            <a:pPr indent="0" lvl="0" marL="0" rtl="0" algn="l">
              <a:spcBef>
                <a:spcPts val="0"/>
              </a:spcBef>
              <a:spcAft>
                <a:spcPts val="0"/>
              </a:spcAft>
              <a:buNone/>
            </a:pPr>
            <a:r>
              <a:rPr lang="ko-KR"/>
              <a:t>왼쪽은 외부에서 수집한 데이터, 오른쪽은 저희가 직접 구축한 데이터입니다.</a:t>
            </a:r>
            <a:endParaRPr/>
          </a:p>
          <a:p>
            <a:pPr indent="0" lvl="0" marL="0" rtl="0" algn="l">
              <a:spcBef>
                <a:spcPts val="0"/>
              </a:spcBef>
              <a:spcAft>
                <a:spcPts val="0"/>
              </a:spcAft>
              <a:buNone/>
            </a:pPr>
            <a:r>
              <a:rPr lang="ko-KR">
                <a:solidFill>
                  <a:schemeClr val="dk1"/>
                </a:solidFill>
              </a:rPr>
              <a:t>외부 데이터는 공식데이터, 이에 파생하는 2차데이터, 참고 데이터등이 있습니다.</a:t>
            </a:r>
            <a:endParaRPr>
              <a:solidFill>
                <a:schemeClr val="dk1"/>
              </a:solidFill>
            </a:endParaRPr>
          </a:p>
          <a:p>
            <a:pPr indent="0" lvl="0" marL="0" rtl="0" algn="l">
              <a:spcBef>
                <a:spcPts val="0"/>
              </a:spcBef>
              <a:spcAft>
                <a:spcPts val="0"/>
              </a:spcAft>
              <a:buClr>
                <a:schemeClr val="dk1"/>
              </a:buClr>
              <a:buSzPts val="1100"/>
              <a:buFont typeface="Arial"/>
              <a:buNone/>
            </a:pPr>
            <a:r>
              <a:rPr lang="ko-KR">
                <a:solidFill>
                  <a:schemeClr val="dk1"/>
                </a:solidFill>
              </a:rPr>
              <a:t>저희가 직접 추출한 데이터는 후술하도록 하겠습니다.</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784a773317_5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784a773317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필요없을 거같은 슬라이드</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7841f0056b_13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7841f0056b_1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784a77331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784a7733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맨처음은 외부데이터 설명 언급, 붉은 띠나오게 클릭 -&gt; GPS자료는 우리가 가공할 때 필요한 자료로 사용할 예정임임</a:t>
            </a:r>
            <a:endParaRPr/>
          </a:p>
          <a:p>
            <a:pPr indent="0" lvl="0" marL="0" rtl="0" algn="l">
              <a:spcBef>
                <a:spcPts val="0"/>
              </a:spcBef>
              <a:spcAft>
                <a:spcPts val="0"/>
              </a:spcAft>
              <a:buNone/>
            </a:pPr>
            <a:r>
              <a:rPr lang="ko-KR"/>
              <a:t>로드킬 데이터에 나와있는 신고내용 주소지를 gps자료로 가공하여 로드킬 위치 정보로 획득했습니다.</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7841f0056b_1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7841f0056b_1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필요없을 거같은 슬라이드</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7841f0056b_13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7841f0056b_1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a:solidFill>
                  <a:schemeClr val="dk1"/>
                </a:solidFill>
              </a:rPr>
              <a:t>****우리가 직접 추출한 데이터 **** 언급하기 *** 우리가 제일 열심히 한것 </a:t>
            </a:r>
            <a:endParaRPr>
              <a:solidFill>
                <a:schemeClr val="dk1"/>
              </a:solidFill>
            </a:endParaRPr>
          </a:p>
          <a:p>
            <a:pPr indent="0" lvl="0" marL="0" rtl="0" algn="l">
              <a:spcBef>
                <a:spcPts val="0"/>
              </a:spcBef>
              <a:spcAft>
                <a:spcPts val="0"/>
              </a:spcAft>
              <a:buClr>
                <a:schemeClr val="dk1"/>
              </a:buClr>
              <a:buSzPts val="1100"/>
              <a:buFont typeface="Arial"/>
              <a:buNone/>
            </a:pPr>
            <a:r>
              <a:rPr lang="ko-KR">
                <a:solidFill>
                  <a:schemeClr val="dk1"/>
                </a:solidFill>
              </a:rPr>
              <a:t>로드킬이 발생한 자세한 주소와 위치정보는 다음과 같습니다.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g3641cc7b6e2_3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 name="Google Shape;31;g3641cc7b6e2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7841f0056b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7841f0056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1800">
                <a:solidFill>
                  <a:schemeClr val="dk1"/>
                </a:solidFill>
                <a:latin typeface="Nanum Pen Script"/>
                <a:ea typeface="Nanum Pen Script"/>
                <a:cs typeface="Nanum Pen Script"/>
                <a:sym typeface="Nanum Pen Script"/>
              </a:rPr>
              <a:t>로드킬 위도 경도 외부데이터</a:t>
            </a:r>
            <a:endParaRPr sz="1800">
              <a:solidFill>
                <a:schemeClr val="dk1"/>
              </a:solidFill>
              <a:latin typeface="Nanum Pen Script"/>
              <a:ea typeface="Nanum Pen Script"/>
              <a:cs typeface="Nanum Pen Script"/>
              <a:sym typeface="Nanum Pen Script"/>
            </a:endParaRPr>
          </a:p>
          <a:p>
            <a:pPr indent="0" lvl="0" marL="0" rtl="0" algn="l">
              <a:spcBef>
                <a:spcPts val="0"/>
              </a:spcBef>
              <a:spcAft>
                <a:spcPts val="0"/>
              </a:spcAft>
              <a:buClr>
                <a:schemeClr val="dk1"/>
              </a:buClr>
              <a:buSzPts val="1100"/>
              <a:buFont typeface="Arial"/>
              <a:buNone/>
            </a:pPr>
            <a:r>
              <a:rPr lang="ko-KR" sz="1800">
                <a:solidFill>
                  <a:schemeClr val="dk1"/>
                </a:solidFill>
                <a:latin typeface="Nanum Pen Script"/>
                <a:ea typeface="Nanum Pen Script"/>
                <a:cs typeface="Nanum Pen Script"/>
                <a:sym typeface="Nanum Pen Script"/>
              </a:rPr>
              <a:t>&gt;&gt; grid_id 컬럼 추가</a:t>
            </a:r>
            <a:endParaRPr sz="1800">
              <a:solidFill>
                <a:schemeClr val="dk1"/>
              </a:solidFill>
              <a:latin typeface="Nanum Pen Script"/>
              <a:ea typeface="Nanum Pen Script"/>
              <a:cs typeface="Nanum Pen Script"/>
              <a:sym typeface="Nanum Pen Script"/>
            </a:endParaRPr>
          </a:p>
          <a:p>
            <a:pPr indent="0" lvl="0" marL="0" rtl="0" algn="l">
              <a:spcBef>
                <a:spcPts val="0"/>
              </a:spcBef>
              <a:spcAft>
                <a:spcPts val="0"/>
              </a:spcAft>
              <a:buClr>
                <a:schemeClr val="dk1"/>
              </a:buClr>
              <a:buSzPts val="1100"/>
              <a:buFont typeface="Arial"/>
              <a:buNone/>
            </a:pPr>
            <a:r>
              <a:rPr lang="ko-KR" sz="1800">
                <a:solidFill>
                  <a:schemeClr val="dk1"/>
                </a:solidFill>
                <a:latin typeface="Nanum Pen Script"/>
                <a:ea typeface="Nanum Pen Script"/>
                <a:cs typeface="Nanum Pen Script"/>
                <a:sym typeface="Nanum Pen Script"/>
              </a:rPr>
              <a:t>&gt;&gt; 강원도만 선별</a:t>
            </a:r>
            <a:endParaRPr sz="1800">
              <a:solidFill>
                <a:schemeClr val="dk1"/>
              </a:solidFill>
              <a:latin typeface="Nanum Pen Script"/>
              <a:ea typeface="Nanum Pen Script"/>
              <a:cs typeface="Nanum Pen Script"/>
              <a:sym typeface="Nanum Pen Script"/>
            </a:endParaRPr>
          </a:p>
          <a:p>
            <a:pPr indent="0" lvl="0" marL="0" rtl="0" algn="l">
              <a:spcBef>
                <a:spcPts val="0"/>
              </a:spcBef>
              <a:spcAft>
                <a:spcPts val="0"/>
              </a:spcAft>
              <a:buClr>
                <a:schemeClr val="dk1"/>
              </a:buClr>
              <a:buSzPts val="1100"/>
              <a:buFont typeface="Arial"/>
              <a:buNone/>
            </a:pPr>
            <a:r>
              <a:rPr lang="ko-KR" sz="1800">
                <a:solidFill>
                  <a:schemeClr val="dk1"/>
                </a:solidFill>
                <a:latin typeface="Nanum Pen Script"/>
                <a:ea typeface="Nanum Pen Script"/>
                <a:cs typeface="Nanum Pen Script"/>
                <a:sym typeface="Nanum Pen Script"/>
              </a:rPr>
              <a:t>&gt;&gt; folium 모듈로 시각화(다음 슬라이드)</a:t>
            </a:r>
            <a:endParaRPr sz="1800">
              <a:solidFill>
                <a:schemeClr val="dk1"/>
              </a:solidFill>
              <a:latin typeface="Nanum Pen Script"/>
              <a:ea typeface="Nanum Pen Script"/>
              <a:cs typeface="Nanum Pen Script"/>
              <a:sym typeface="Nanum Pen Script"/>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7841f0056b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7841f005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17, 18</a:t>
            </a:r>
            <a:r>
              <a:rPr lang="ko-KR"/>
              <a:t>번 슬라이드에서 정리한 그리드와 위도 경도 데이터를 이용했음을 설명.</a:t>
            </a:r>
            <a:endParaRPr/>
          </a:p>
          <a:p>
            <a:pPr indent="0" lvl="0" marL="0" rtl="0" algn="l">
              <a:spcBef>
                <a:spcPts val="0"/>
              </a:spcBef>
              <a:spcAft>
                <a:spcPts val="0"/>
              </a:spcAft>
              <a:buNone/>
            </a:pPr>
            <a:r>
              <a:rPr lang="ko-KR"/>
              <a:t>이렇게 만들어진 강원도 지역 그리드는 785개의 그리드를 가집니다.</a:t>
            </a:r>
            <a:endParaRPr/>
          </a:p>
          <a:p>
            <a:pPr indent="0" lvl="0" marL="0" rtl="0" algn="l">
              <a:spcBef>
                <a:spcPts val="0"/>
              </a:spcBef>
              <a:spcAft>
                <a:spcPts val="0"/>
              </a:spcAft>
              <a:buNone/>
            </a:pPr>
            <a:r>
              <a:rPr lang="ko-KR"/>
              <a:t>앞서서 보신 슬라이드를 토대로 맵핑을 해봤습니다.</a:t>
            </a:r>
            <a:endParaRPr/>
          </a:p>
          <a:p>
            <a:pPr indent="0" lvl="0" marL="0" rtl="0" algn="l">
              <a:spcBef>
                <a:spcPts val="0"/>
              </a:spcBef>
              <a:spcAft>
                <a:spcPts val="0"/>
              </a:spcAft>
              <a:buNone/>
            </a:pPr>
            <a:r>
              <a:rPr lang="ko-KR"/>
              <a:t>그리드는 785개</a:t>
            </a:r>
            <a:endParaRPr/>
          </a:p>
          <a:p>
            <a:pPr indent="0" lvl="0" marL="0" rtl="0" algn="l">
              <a:spcBef>
                <a:spcPts val="0"/>
              </a:spcBef>
              <a:spcAft>
                <a:spcPts val="0"/>
              </a:spcAft>
              <a:buClr>
                <a:schemeClr val="dk1"/>
              </a:buClr>
              <a:buSzPts val="1100"/>
              <a:buFont typeface="Arial"/>
              <a:buNone/>
            </a:pPr>
            <a:r>
              <a:rPr lang="ko-KR">
                <a:solidFill>
                  <a:schemeClr val="dk1"/>
                </a:solidFill>
              </a:rPr>
              <a:t>강원도 지역을 </a:t>
            </a:r>
            <a:r>
              <a:rPr b="1" lang="ko-KR">
                <a:solidFill>
                  <a:schemeClr val="dk1"/>
                </a:solidFill>
              </a:rPr>
              <a:t>위도·경도 0.05 단위로 나눈 그리드</a:t>
            </a:r>
            <a:r>
              <a:rPr lang="ko-KR">
                <a:solidFill>
                  <a:schemeClr val="dk1"/>
                </a:solidFill>
              </a:rPr>
              <a:t>를 만든 뒤</a:t>
            </a:r>
            <a:endParaRPr/>
          </a:p>
          <a:p>
            <a:pPr indent="0" lvl="0" marL="0" rtl="0" algn="l">
              <a:spcBef>
                <a:spcPts val="0"/>
              </a:spcBef>
              <a:spcAft>
                <a:spcPts val="0"/>
              </a:spcAft>
              <a:buNone/>
            </a:pPr>
            <a:r>
              <a:rPr lang="ko-KR"/>
              <a:t>강원도에 그리드를 그리고 로드킬과 생태통로 위도,경도 좌표데이터를 이용해 시각화함/ 공간 shp/ geopandas  /  각 그리드에 생태통로 로드킬 개수</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7856ebb82c_1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7856ebb82c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17, 18번 슬라이드에서 정리한 그리드와 위도 경도 데이터를 이용했음을 설명.</a:t>
            </a:r>
            <a:endParaRPr/>
          </a:p>
          <a:p>
            <a:pPr indent="0" lvl="0" marL="0" rtl="0" algn="l">
              <a:spcBef>
                <a:spcPts val="0"/>
              </a:spcBef>
              <a:spcAft>
                <a:spcPts val="0"/>
              </a:spcAft>
              <a:buNone/>
            </a:pPr>
            <a:r>
              <a:rPr lang="ko-KR"/>
              <a:t>이렇게 만들어진 강원도 지역 그리드는 785개의 그리드를 가집니다.</a:t>
            </a:r>
            <a:endParaRPr/>
          </a:p>
          <a:p>
            <a:pPr indent="0" lvl="0" marL="0" rtl="0" algn="l">
              <a:spcBef>
                <a:spcPts val="0"/>
              </a:spcBef>
              <a:spcAft>
                <a:spcPts val="0"/>
              </a:spcAft>
              <a:buNone/>
            </a:pPr>
            <a:r>
              <a:rPr lang="ko-KR"/>
              <a:t>앞서서 보신 슬라이드를 토대로 맵핑을 해봤습니다.</a:t>
            </a:r>
            <a:endParaRPr/>
          </a:p>
          <a:p>
            <a:pPr indent="0" lvl="0" marL="0" rtl="0" algn="l">
              <a:spcBef>
                <a:spcPts val="0"/>
              </a:spcBef>
              <a:spcAft>
                <a:spcPts val="0"/>
              </a:spcAft>
              <a:buNone/>
            </a:pPr>
            <a:r>
              <a:rPr lang="ko-KR"/>
              <a:t>그리드는 785개</a:t>
            </a:r>
            <a:endParaRPr/>
          </a:p>
          <a:p>
            <a:pPr indent="0" lvl="0" marL="0" rtl="0" algn="l">
              <a:spcBef>
                <a:spcPts val="0"/>
              </a:spcBef>
              <a:spcAft>
                <a:spcPts val="0"/>
              </a:spcAft>
              <a:buClr>
                <a:schemeClr val="dk1"/>
              </a:buClr>
              <a:buSzPts val="1100"/>
              <a:buFont typeface="Arial"/>
              <a:buNone/>
            </a:pPr>
            <a:r>
              <a:rPr lang="ko-KR">
                <a:solidFill>
                  <a:schemeClr val="dk1"/>
                </a:solidFill>
              </a:rPr>
              <a:t>강원도 지역을 </a:t>
            </a:r>
            <a:r>
              <a:rPr b="1" lang="ko-KR">
                <a:solidFill>
                  <a:schemeClr val="dk1"/>
                </a:solidFill>
              </a:rPr>
              <a:t>위도·경도 0.05 단위로 나눈 그리드</a:t>
            </a:r>
            <a:r>
              <a:rPr lang="ko-KR">
                <a:solidFill>
                  <a:schemeClr val="dk1"/>
                </a:solidFill>
              </a:rPr>
              <a:t>를 만든 뒤</a:t>
            </a:r>
            <a:endParaRPr/>
          </a:p>
          <a:p>
            <a:pPr indent="0" lvl="0" marL="0" rtl="0" algn="l">
              <a:spcBef>
                <a:spcPts val="0"/>
              </a:spcBef>
              <a:spcAft>
                <a:spcPts val="0"/>
              </a:spcAft>
              <a:buNone/>
            </a:pPr>
            <a:r>
              <a:rPr lang="ko-KR"/>
              <a:t>강원도에 그리드를 그리고 로드킬과 생태통로 위도,경도 좌표데이터를 이용해 시각화함/ 공간 shp/ geopandas  /  각 그리드에 생태통로 로드킬 개수</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784a773317_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784a773317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white grade란 그리드로 나뉘어진 지도에 도로 갯수를 세서 등급화하였습니다.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강원도 지역을 나눈 그리드를 만든 뒤 각 격자의 주변 환경을 눈으로 확인해 0~4 등급으로 구분했습니다.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0은 도로 없음(순수 산림), 1은 산림+드문 도로(1–2개), 2는 면·동·리, 3은 읍, 4는 군·시 수준입니다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784a773317_2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784a773317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t>이 기준으로 각 그리드를 직접 라벨링했고, 그 결과를 데이터프레임의 white_road_grade 컬럼에 기록했습니다.</a:t>
            </a:r>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7841f0056b_1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7841f0056b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앞서서 만들었던 강원도 지도 데이터를 통하여 각 그리드 존재하는 로드킬 수와 생태통로수를 파악하여 합계를 그리드에 맞게 데이터를 입력 하였습니다.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784a773317_1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784a773317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 </a:t>
            </a:r>
            <a:r>
              <a:rPr lang="ko-KR"/>
              <a:t>뒤에 자세히 나오기 때문에 여기서는 언급만 하고 넘어가기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각 그리드에 존재하는 고속도로/ 국도/ 지방도의 개수가 몇개 있는지 파악하여 그리드에 맞춰서 데이터 생성</a:t>
            </a:r>
            <a:endParaRPr/>
          </a:p>
          <a:p>
            <a:pPr indent="0" lvl="0" marL="0" rtl="0" algn="l">
              <a:spcBef>
                <a:spcPts val="0"/>
              </a:spcBef>
              <a:spcAft>
                <a:spcPts val="0"/>
              </a:spcAft>
              <a:buNone/>
            </a:pPr>
            <a:r>
              <a:rPr lang="ko-KR"/>
              <a:t>total_rk </a:t>
            </a:r>
            <a:r>
              <a:rPr lang="ko-KR"/>
              <a:t>값을 간략히 설명드리면, 로드킬이 0이면 0등급, 로드킬이 1~3회이면 1등급, 로드킬이 4회 이상이면 2등급입니다.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749790e84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749790e84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 </a:t>
            </a:r>
            <a:r>
              <a:rPr lang="ko-KR"/>
              <a:t>고속도로 국도 지방도를 직접 나누어 세고, 로드카운트에 입력하였습니다.</a:t>
            </a:r>
            <a:endParaRPr/>
          </a:p>
          <a:p>
            <a:pPr indent="0" lvl="0" marL="0" rtl="0" algn="l">
              <a:spcBef>
                <a:spcPts val="0"/>
              </a:spcBef>
              <a:spcAft>
                <a:spcPts val="0"/>
              </a:spcAft>
              <a:buNone/>
            </a:pPr>
            <a:r>
              <a:rPr lang="ko-KR"/>
              <a:t>각 그리드에 존재하는 고속도로/ 국도/ 지방도의 개수가 몇개 있는지 파악하여 그리드에 맞춰서 데이터 생성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749790e84c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749790e84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각 그리드마다 존재하는 도로의 수 정보를 기반으로 그리드별로 도로의 제한속도 평균을 계산하여 speedlimit 변수 데이터를 생성하였음</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749790e84c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749790e84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강원도 지도 데이터에 존재하는 로드킬마다 가장 가까운 생태통로를 하버사인공식을 이용해 계산한 후 그 중 가장 짧은 거리를 골라 그리드를 대표하는 거리로 선정</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7841f0056b_3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case 2</a:t>
            </a:r>
            <a:endParaRPr/>
          </a:p>
        </p:txBody>
      </p:sp>
      <p:sp>
        <p:nvSpPr>
          <p:cNvPr id="54" name="Google Shape;54;g37841f0056b_3_3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749790e84c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749790e84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F1F1F"/>
              </a:solidFill>
              <a:highlight>
                <a:srgbClr val="FFFFFF"/>
              </a:highlight>
            </a:endParaRPr>
          </a:p>
          <a:p>
            <a:pPr indent="0" lvl="0" marL="0" rtl="0" algn="l">
              <a:spcBef>
                <a:spcPts val="0"/>
              </a:spcBef>
              <a:spcAft>
                <a:spcPts val="0"/>
              </a:spcAft>
              <a:buNone/>
            </a:pPr>
            <a:r>
              <a:rPr lang="ko-KR" sz="1200">
                <a:solidFill>
                  <a:srgbClr val="1F1F1F"/>
                </a:solidFill>
                <a:highlight>
                  <a:srgbClr val="FFFFFF"/>
                </a:highlight>
              </a:rPr>
              <a:t>지도에서 비율 시각화로 색이 진한 곳은 유해동물 신호가 많이 들어온 곳, 따라서 로드킬 발생 확률이 높은 곳이라고 설명  히트맵필 비율 계산 한식</a:t>
            </a:r>
            <a:endParaRPr sz="1200">
              <a:solidFill>
                <a:srgbClr val="1F1F1F"/>
              </a:solidFill>
              <a:highlight>
                <a:srgbClr val="FFFFFF"/>
              </a:highlight>
            </a:endParaRPr>
          </a:p>
          <a:p>
            <a:pPr indent="0" lvl="0" marL="0" rtl="0" algn="l">
              <a:spcBef>
                <a:spcPts val="0"/>
              </a:spcBef>
              <a:spcAft>
                <a:spcPts val="0"/>
              </a:spcAft>
              <a:buNone/>
            </a:pPr>
            <a:r>
              <a:rPr lang="ko-KR" sz="1200">
                <a:solidFill>
                  <a:srgbClr val="1F1F1F"/>
                </a:solidFill>
                <a:highlight>
                  <a:srgbClr val="FFFFFF"/>
                </a:highlight>
              </a:rPr>
              <a:t>유해동물 신고비율⇒ 사고가 날가능성이 높은 지역이다를 강원도 추정마리수로 바꾸어서 보여주는 변수</a:t>
            </a:r>
            <a:endParaRPr sz="1200">
              <a:solidFill>
                <a:srgbClr val="1F1F1F"/>
              </a:solidFill>
              <a:highlight>
                <a:srgbClr val="FFFFFF"/>
              </a:highlight>
            </a:endParaRPr>
          </a:p>
          <a:p>
            <a:pPr indent="0" lvl="0" marL="0" rtl="0" algn="l">
              <a:spcBef>
                <a:spcPts val="0"/>
              </a:spcBef>
              <a:spcAft>
                <a:spcPts val="0"/>
              </a:spcAft>
              <a:buNone/>
            </a:pPr>
            <a:r>
              <a:t/>
            </a:r>
            <a:endParaRPr sz="1200">
              <a:solidFill>
                <a:srgbClr val="1F1F1F"/>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7841f0056b_3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case 2</a:t>
            </a:r>
            <a:endParaRPr/>
          </a:p>
        </p:txBody>
      </p:sp>
      <p:sp>
        <p:nvSpPr>
          <p:cNvPr id="384" name="Google Shape;384;g37841f0056b_3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7841f0056b_3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 name="Google Shape;393;g37841f0056b_3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7841f0056b_3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7841f0056b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AutoNum type="arabicPeriod"/>
            </a:pPr>
            <a:r>
              <a:rPr lang="ko-KR">
                <a:solidFill>
                  <a:schemeClr val="dk1"/>
                </a:solidFill>
              </a:rPr>
              <a:t>그리드 안의 국도와 고속도로 비율에 맞게 제한 속도를 책정한 것이다. 70에 가까울 수록 국도가 많은 것이고, 105에 가까울 수록 고속도로가 많은 것이다. 이 그래프에서는 70에 해당하는 count가 많으므로 강원도 전역에 국도가 더 많다는 것을 알 수 있다. </a:t>
            </a:r>
            <a:endParaRPr>
              <a:solidFill>
                <a:schemeClr val="dk1"/>
              </a:solidFill>
            </a:endParaRPr>
          </a:p>
          <a:p>
            <a:pPr indent="-298450" lvl="0" marL="457200" rtl="0" algn="l">
              <a:spcBef>
                <a:spcPts val="0"/>
              </a:spcBef>
              <a:spcAft>
                <a:spcPts val="0"/>
              </a:spcAft>
              <a:buClr>
                <a:schemeClr val="dk1"/>
              </a:buClr>
              <a:buSzPts val="1100"/>
              <a:buAutoNum type="arabicPeriod"/>
            </a:pPr>
            <a:r>
              <a:rPr lang="ko-KR">
                <a:solidFill>
                  <a:schemeClr val="dk1"/>
                </a:solidFill>
              </a:rPr>
              <a:t>제한 속도와 로드킬의 상관 관계를 분석 한 결과, 제한 속도 80km/h에서 로드킬이 가장 많은 것을 확인할 수 있었고, 이는 고속도로 보다 국도에서 로드킬이 더 많다는 것을 알 수 있다.</a:t>
            </a:r>
            <a:endParaRPr>
              <a:solidFill>
                <a:schemeClr val="dk1"/>
              </a:solidFill>
            </a:endParaRPr>
          </a:p>
          <a:p>
            <a:pPr indent="-298450" lvl="0" marL="457200" rtl="0" algn="l">
              <a:spcBef>
                <a:spcPts val="0"/>
              </a:spcBef>
              <a:spcAft>
                <a:spcPts val="0"/>
              </a:spcAft>
              <a:buClr>
                <a:schemeClr val="dk1"/>
              </a:buClr>
              <a:buSzPts val="1100"/>
              <a:buAutoNum type="arabicPeriod"/>
            </a:pPr>
            <a:r>
              <a:rPr lang="ko-KR">
                <a:solidFill>
                  <a:schemeClr val="dk1"/>
                </a:solidFill>
              </a:rPr>
              <a:t>각 도로별 로드킬을 비교한 결과 고속도로에서의 로드킬이 가장 적은 것을 확인할 수 있다.</a:t>
            </a:r>
            <a:endParaRPr>
              <a:solidFill>
                <a:schemeClr val="dk1"/>
              </a:solidFill>
            </a:endParaRPr>
          </a:p>
          <a:p>
            <a:pPr indent="0" lvl="0" marL="0" rtl="0" algn="l">
              <a:spcBef>
                <a:spcPts val="0"/>
              </a:spcBef>
              <a:spcAft>
                <a:spcPts val="0"/>
              </a:spcAft>
              <a:buNone/>
            </a:pPr>
            <a:r>
              <a:rPr lang="ko-KR"/>
              <a:t>위의 분석들을 통해 국도에서의 로드킬 분석이 고속도로에서의 로드킬 분석보다 유의미 하다는 것을 알게 되었고, 앞으로의 분석은 국도를 중점적으로 진행할 예정입니다.</a:t>
            </a:r>
            <a:endParaRPr/>
          </a:p>
          <a:p>
            <a:pPr indent="0" lvl="0" marL="0" rtl="0" algn="l">
              <a:spcBef>
                <a:spcPts val="0"/>
              </a:spcBef>
              <a:spcAft>
                <a:spcPts val="0"/>
              </a:spcAft>
              <a:buNone/>
            </a:pPr>
            <a:r>
              <a:rPr b="1" lang="ko-KR"/>
              <a:t>*** total= 전체, national= 국도, highway=고속도로, white= 일반도로 ***</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7856ebb82c_4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로드킬 0등급(0마리)이 79%, 1등급(1~3마리)이 16퍼센트, 2등급(4마리~)이 4%이고, 우리는 로드킬이 많은 그리드를 봐야 하므로 1, 2등급인 그리드를 중점적으로 확인하겠습니다.</a:t>
            </a:r>
            <a:endParaRPr/>
          </a:p>
        </p:txBody>
      </p:sp>
      <p:sp>
        <p:nvSpPr>
          <p:cNvPr id="418" name="Google Shape;418;g37856ebb82c_4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7841f0056b_3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g37841f0056b_3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7841f0056b_3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012 </a:t>
            </a:r>
            <a:r>
              <a:rPr lang="ko-KR"/>
              <a:t>설명명-&gt; 강원도에는 </a:t>
            </a:r>
            <a:endParaRPr/>
          </a:p>
        </p:txBody>
      </p:sp>
      <p:sp>
        <p:nvSpPr>
          <p:cNvPr id="446" name="Google Shape;446;g37841f0056b_3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7841f0056b_3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 </a:t>
            </a:r>
            <a:r>
              <a:rPr lang="ko-KR"/>
              <a:t>질문이 나오면 하버사인 공식을 대입하여 거리를 구했다고 설명</a:t>
            </a:r>
            <a:endParaRPr/>
          </a:p>
        </p:txBody>
      </p:sp>
      <p:sp>
        <p:nvSpPr>
          <p:cNvPr id="455" name="Google Shape;455;g37841f0056b_3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7841f0056b_8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g37841f0056b_8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7841f0056b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g37841f0056b_3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641d7bedac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3641d7bedac_2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7841f0056b_3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37841f0056b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7841f0056b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태클: 지방도로와 국도를 왜 나눴나? 지방도는 너무 세세해서 등급으로 나눌수 밖에 없었다. 국가단체에서도 이런적으로 나눈적이없다. 왜 이렇게 나눴나? 에 대한 합리적인 이유 제시</a:t>
            </a:r>
            <a:endParaRPr/>
          </a:p>
        </p:txBody>
      </p:sp>
      <p:sp>
        <p:nvSpPr>
          <p:cNvPr id="496" name="Google Shape;496;g37841f0056b_3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7841f0056b_3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7777"/>
              </a:lnSpc>
              <a:spcBef>
                <a:spcPts val="0"/>
              </a:spcBef>
              <a:spcAft>
                <a:spcPts val="0"/>
              </a:spcAft>
              <a:buClr>
                <a:schemeClr val="dk1"/>
              </a:buClr>
              <a:buSzPts val="1100"/>
              <a:buFont typeface="Arial"/>
              <a:buNone/>
            </a:pPr>
            <a:r>
              <a:rPr lang="ko-KR" sz="1350">
                <a:solidFill>
                  <a:srgbClr val="D4D4D4"/>
                </a:solidFill>
                <a:highlight>
                  <a:srgbClr val="1E1E1E"/>
                </a:highlight>
                <a:latin typeface="Courier New"/>
                <a:ea typeface="Courier New"/>
                <a:cs typeface="Courier New"/>
                <a:sym typeface="Courier New"/>
              </a:rPr>
              <a:t>  </a:t>
            </a:r>
            <a:r>
              <a:rPr lang="ko-KR" sz="1350">
                <a:solidFill>
                  <a:srgbClr val="82B76C"/>
                </a:solidFill>
                <a:highlight>
                  <a:srgbClr val="1E1E1E"/>
                </a:highlight>
                <a:latin typeface="Courier New"/>
                <a:ea typeface="Courier New"/>
                <a:cs typeface="Courier New"/>
                <a:sym typeface="Courier New"/>
              </a:rPr>
              <a:t># 행정구역단위로 바꾼 이유로 설명</a:t>
            </a:r>
            <a:endParaRPr sz="1350">
              <a:solidFill>
                <a:srgbClr val="82B76C"/>
              </a:solidFill>
              <a:highlight>
                <a:srgbClr val="1E1E1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ko-KR" sz="1350">
                <a:solidFill>
                  <a:srgbClr val="82B76C"/>
                </a:solidFill>
                <a:highlight>
                  <a:srgbClr val="1E1E1E"/>
                </a:highlight>
                <a:latin typeface="Courier New"/>
                <a:ea typeface="Courier New"/>
                <a:cs typeface="Courier New"/>
                <a:sym typeface="Courier New"/>
              </a:rPr>
              <a:t>0~2단계에서는 대부분 로드킬이 0건이거나 소수 건수에 그치는 반면, 3단계와 4단계로 갈수록 중앙값과 상위 사분위 범위가 모두 증가하는 경향을 보입니다.</a:t>
            </a:r>
            <a:endParaRPr sz="1350">
              <a:solidFill>
                <a:srgbClr val="82B76C"/>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a:p>
        </p:txBody>
      </p:sp>
      <p:sp>
        <p:nvSpPr>
          <p:cNvPr id="506" name="Google Shape;506;g37841f0056b_3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7841f0056b_3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case 2</a:t>
            </a:r>
            <a:endParaRPr/>
          </a:p>
        </p:txBody>
      </p:sp>
      <p:sp>
        <p:nvSpPr>
          <p:cNvPr id="516" name="Google Shape;516;g37841f0056b_3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7841f0056b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7841f0056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앞</a:t>
            </a:r>
            <a:r>
              <a:rPr lang="ko-KR"/>
              <a:t>서 설명드린 것처럼 </a:t>
            </a:r>
            <a:r>
              <a:rPr lang="ko-KR"/>
              <a:t>정확도, f1 score는 우리에게 필요한 1, 2등급을 예측한 것만 사용하였고, 0등급은 모든 모델의 confusion_matirx를 확인해본 결과 정확도가 100퍼센트였다. </a:t>
            </a:r>
            <a:r>
              <a:rPr lang="ko-KR"/>
              <a:t>9</a:t>
            </a:r>
            <a:r>
              <a:rPr lang="ko-KR"/>
              <a:t>개의 모델의 정확도와 f1 score을 비교해 본 결과, Gradient Boosting이 가장 좋은 모델임. 그 뒤로 Bagging과 Forest가 좋은 모델임.</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7841f0056b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7841f0056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세개의 후보 중 하나의 모델을 선택하기 위해 두번째 과정을 진행하였다.</a:t>
            </a:r>
            <a:endParaRPr/>
          </a:p>
          <a:p>
            <a:pPr indent="0" lvl="0" marL="0" rtl="0" algn="l">
              <a:spcBef>
                <a:spcPts val="0"/>
              </a:spcBef>
              <a:spcAft>
                <a:spcPts val="0"/>
              </a:spcAft>
              <a:buNone/>
            </a:pPr>
            <a:r>
              <a:rPr lang="ko-KR"/>
              <a:t>우리는 테스트 세트를 예측하였을 때, 위험 레벨이 2인 것을 얻어야 한다. 위의 그래프를 보면 Grad_Boo에서는 6개의 2레벨, Bagging에서는 2개의 2레벨, Forest에서는 2레벨을 하나도 예측해주지 않았다.</a:t>
            </a:r>
            <a:endParaRPr/>
          </a:p>
          <a:p>
            <a:pPr indent="0" lvl="0" marL="0" rtl="0" algn="l">
              <a:spcBef>
                <a:spcPts val="0"/>
              </a:spcBef>
              <a:spcAft>
                <a:spcPts val="0"/>
              </a:spcAft>
              <a:buNone/>
            </a:pPr>
            <a:r>
              <a:rPr lang="ko-KR"/>
              <a:t>따라서 우리의 목적에 맞는 것은 정확도도 가장 좋았고, 2레벨의 그리드를 많이 예측해주는 Grad_Boo이다.</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7841f0056b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7841f0056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5.  </a:t>
            </a:r>
            <a:r>
              <a:rPr lang="ko-KR"/>
              <a:t>기존에는 grad_boost = GradientBoostingClassifier() 라고 객체를 생성해야 하지만, best_estimaotr_을 사용하면 best_params_가 파라미터로 들어간 추정치를 객체로 생성해준다.</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7841f0056b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7841f0056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7841f0056b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7841f005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저희는 강원도 내에서도 홍천군을  로드킬 등급지역으로 선정하였는데 이는 생태통로의 입지 선정이 용이하고 건설의 편의성이 증대 되기 때문입니다..</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7841f0056b_3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case 2</a:t>
            </a:r>
            <a:endParaRPr/>
          </a:p>
        </p:txBody>
      </p:sp>
      <p:sp>
        <p:nvSpPr>
          <p:cNvPr id="588" name="Google Shape;588;g37841f0056b_3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641d7bedac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3641d7bedac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7841f0056b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7841f0056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7841f0056b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7841f0056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국도의 수가 많고 그로 인해 산지가 파편화되어 있고, 수원지에 따라서 야생 동물이 몰릴 수 있음을 예측할 수 있으며, 로드킬이 가장 많이 발생할 위험이 있는 지역을 선택했습니다</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7841f0056b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7841f0056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7841f0056b_3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case 2</a:t>
            </a:r>
            <a:endParaRPr/>
          </a:p>
        </p:txBody>
      </p:sp>
      <p:sp>
        <p:nvSpPr>
          <p:cNvPr id="636" name="Google Shape;636;g37841f0056b_3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7841f0056b_1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7841f0056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서식지를 파편화 하는 생태통로가 없는 곳에서 로드킬이 발생할 확률이 높다</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7841f0056b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7841f0056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7841f0056b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자체평가</a:t>
            </a:r>
            <a:endParaRPr/>
          </a:p>
        </p:txBody>
      </p:sp>
      <p:sp>
        <p:nvSpPr>
          <p:cNvPr id="668" name="Google Shape;668;g37841f0056b_1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641d7bedac_2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3641d7bedac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KR"/>
              <a:t>등급기준의 모호함 설명할 때</a:t>
            </a:r>
            <a:endParaRPr/>
          </a:p>
          <a:p>
            <a:pPr indent="0" lvl="0" marL="0" rtl="0" algn="l">
              <a:lnSpc>
                <a:spcPct val="100000"/>
              </a:lnSpc>
              <a:spcBef>
                <a:spcPts val="0"/>
              </a:spcBef>
              <a:spcAft>
                <a:spcPts val="0"/>
              </a:spcAft>
              <a:buSzPts val="1100"/>
              <a:buNone/>
            </a:pPr>
            <a:r>
              <a:rPr lang="ko-KR"/>
              <a:t>등급을 할때 임의로 기준을 정했는데</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7856ebb82c_1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7856ebb82c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641d7bedac_2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3641d7bedac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41d7bedac_2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3641d7bedac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7841f0056b_1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37841f0056b_1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641d7bedac_2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3641d7bedac_2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300"/>
              <a:buFont typeface="Arial"/>
              <a:buNone/>
            </a:pPr>
            <a:r>
              <a:rPr lang="ko-KR" sz="1800">
                <a:solidFill>
                  <a:srgbClr val="1973C5"/>
                </a:solidFill>
                <a:latin typeface="Nanum Pen Script"/>
                <a:ea typeface="Nanum Pen Script"/>
                <a:cs typeface="Nanum Pen Script"/>
                <a:sym typeface="Nanum Pen Script"/>
              </a:rPr>
              <a:t>이렇듯 로드킬의 발생으로 인해 차량파손도 큰 문제점 중 하나 입니다.</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7841f0056b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7841f0056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 법적 근거</a:t>
            </a:r>
            <a:endParaRPr/>
          </a:p>
          <a:p>
            <a:pPr indent="0" lvl="0" marL="0" rtl="0" algn="l">
              <a:spcBef>
                <a:spcPts val="0"/>
              </a:spcBef>
              <a:spcAft>
                <a:spcPts val="0"/>
              </a:spcAft>
              <a:buClr>
                <a:schemeClr val="dk1"/>
              </a:buClr>
              <a:buSzPts val="1100"/>
              <a:buFont typeface="Arial"/>
              <a:buNone/>
            </a:pPr>
            <a:r>
              <a:rPr lang="ko-KR"/>
              <a:t>○ 자연환경보전법 제45조(생태통로의 설치등), 제45조의2(생태통로의 조사등)</a:t>
            </a:r>
            <a:endParaRPr/>
          </a:p>
          <a:p>
            <a:pPr indent="0" lvl="0" marL="0" rtl="0" algn="l">
              <a:spcBef>
                <a:spcPts val="0"/>
              </a:spcBef>
              <a:spcAft>
                <a:spcPts val="0"/>
              </a:spcAft>
              <a:buClr>
                <a:schemeClr val="dk1"/>
              </a:buClr>
              <a:buSzPts val="1100"/>
              <a:buFont typeface="Arial"/>
              <a:buNone/>
            </a:pPr>
            <a:r>
              <a:rPr lang="ko-KR"/>
              <a:t>○ 같은 법 시행규칙 제28조(생태통로의 설치대상지역 및 설치기준),</a:t>
            </a:r>
            <a:endParaRPr/>
          </a:p>
          <a:p>
            <a:pPr indent="0" lvl="0" marL="0" rtl="0" algn="l">
              <a:spcBef>
                <a:spcPts val="0"/>
              </a:spcBef>
              <a:spcAft>
                <a:spcPts val="0"/>
              </a:spcAft>
              <a:buClr>
                <a:schemeClr val="dk1"/>
              </a:buClr>
              <a:buSzPts val="1100"/>
              <a:buFont typeface="Arial"/>
              <a:buNone/>
            </a:pPr>
            <a:r>
              <a:rPr lang="ko-KR"/>
              <a:t>제28조의2(생태통로 조사의 주기 및 방법 등)</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749790e84c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749790e84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800">
                <a:solidFill>
                  <a:srgbClr val="0F429D"/>
                </a:solidFill>
                <a:latin typeface="Nanum Pen Script"/>
                <a:ea typeface="Nanum Pen Script"/>
                <a:cs typeface="Nanum Pen Script"/>
                <a:sym typeface="Nanum Pen Script"/>
              </a:rPr>
              <a:t>길에서 동물이 운송수단에 의해 치어 죽는 현상으로서 도로에 의해 고립된 동물 개체군이 감소해가는 대표적인 과정.</a:t>
            </a:r>
            <a:endParaRPr sz="1800">
              <a:solidFill>
                <a:srgbClr val="0F429D"/>
              </a:solidFill>
              <a:latin typeface="Nanum Pen Script"/>
              <a:ea typeface="Nanum Pen Script"/>
              <a:cs typeface="Nanum Pen Script"/>
              <a:sym typeface="Nanum Pen Script"/>
            </a:endParaRPr>
          </a:p>
          <a:p>
            <a:pPr indent="0" lvl="0" marL="0" rtl="0" algn="l">
              <a:spcBef>
                <a:spcPts val="0"/>
              </a:spcBef>
              <a:spcAft>
                <a:spcPts val="0"/>
              </a:spcAft>
              <a:buClr>
                <a:schemeClr val="dk1"/>
              </a:buClr>
              <a:buSzPts val="1100"/>
              <a:buFont typeface="Arial"/>
              <a:buNone/>
            </a:pPr>
            <a:r>
              <a:t/>
            </a:r>
            <a:endParaRPr sz="1800">
              <a:solidFill>
                <a:srgbClr val="0F429D"/>
              </a:solidFill>
              <a:latin typeface="Nanum Pen Script"/>
              <a:ea typeface="Nanum Pen Script"/>
              <a:cs typeface="Nanum Pen Script"/>
              <a:sym typeface="Nanum Pen Scrip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빈 화면">
    <p:spTree>
      <p:nvGrpSpPr>
        <p:cNvPr id="11" name="Shape 11"/>
        <p:cNvGrpSpPr/>
        <p:nvPr/>
      </p:nvGrpSpPr>
      <p:grpSpPr>
        <a:xfrm>
          <a:off x="0" y="0"/>
          <a:ext cx="0" cy="0"/>
          <a:chOff x="0" y="0"/>
          <a:chExt cx="0" cy="0"/>
        </a:xfrm>
      </p:grpSpPr>
      <p:sp>
        <p:nvSpPr>
          <p:cNvPr id="12" name="Google Shape;1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
        <p:nvSpPr>
          <p:cNvPr id="15" name="Google Shape;15;p31"/>
          <p:cNvSpPr txBox="1"/>
          <p:nvPr/>
        </p:nvSpPr>
        <p:spPr>
          <a:xfrm>
            <a:off x="9987228" y="6602223"/>
            <a:ext cx="2194833"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ko-KR" sz="900" u="none" cap="none" strike="noStrike">
                <a:solidFill>
                  <a:srgbClr val="262626"/>
                </a:solidFill>
                <a:latin typeface="Arial"/>
                <a:ea typeface="Arial"/>
                <a:cs typeface="Arial"/>
                <a:sym typeface="Arial"/>
              </a:rPr>
              <a:t>ⓒSaebyeol Yu. Saebyeol’s PowerPoint</a:t>
            </a:r>
            <a:endParaRPr b="0" i="0" sz="900" u="none" cap="none" strike="noStrike">
              <a:solidFill>
                <a:srgbClr val="262626"/>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빈 화면" type="blank">
  <p:cSld name="BLANK">
    <p:spTree>
      <p:nvGrpSpPr>
        <p:cNvPr id="16" name="Shape 16"/>
        <p:cNvGrpSpPr/>
        <p:nvPr/>
      </p:nvGrpSpPr>
      <p:grpSpPr>
        <a:xfrm>
          <a:off x="0" y="0"/>
          <a:ext cx="0" cy="0"/>
          <a:chOff x="0" y="0"/>
          <a:chExt cx="0" cy="0"/>
        </a:xfrm>
      </p:grpSpPr>
      <p:sp>
        <p:nvSpPr>
          <p:cNvPr id="17" name="Google Shape;1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
        <p:nvSpPr>
          <p:cNvPr id="20" name="Google Shape;20;p30"/>
          <p:cNvSpPr txBox="1"/>
          <p:nvPr/>
        </p:nvSpPr>
        <p:spPr>
          <a:xfrm>
            <a:off x="9987228" y="6602223"/>
            <a:ext cx="2194833"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ko-KR" sz="900" u="none" cap="none" strike="noStrike">
                <a:solidFill>
                  <a:schemeClr val="lt1"/>
                </a:solidFill>
                <a:latin typeface="Arial"/>
                <a:ea typeface="Arial"/>
                <a:cs typeface="Arial"/>
                <a:sym typeface="Arial"/>
              </a:rPr>
              <a:t>ⓒSaebyeol Yu. Saebyeol’s PowerPoint</a:t>
            </a:r>
            <a:endParaRPr b="0" i="0" sz="900" u="none" cap="none" strike="noStrik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6.jpg"/><Relationship Id="rId5"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15.png"/><Relationship Id="rId5" Type="http://schemas.openxmlformats.org/officeDocument/2006/relationships/image" Target="../media/image29.png"/><Relationship Id="rId6"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25.png"/><Relationship Id="rId7"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37.png"/><Relationship Id="rId6"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31.png"/><Relationship Id="rId5" Type="http://schemas.openxmlformats.org/officeDocument/2006/relationships/image" Target="../media/image50.png"/><Relationship Id="rId6"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s://newautopost.co.kr/close-up-coverage/article/125863/" TargetMode="External"/><Relationship Id="rId4" Type="http://schemas.openxmlformats.org/officeDocument/2006/relationships/hyperlink" Target="https://news.kbs.co.kr/news/pc/view/view.do?ncd=8239694" TargetMode="External"/><Relationship Id="rId10" Type="http://schemas.openxmlformats.org/officeDocument/2006/relationships/hyperlink" Target="https://www.kci.go.kr/kciportal/ci/sereArticleSearch/ciSereArtiView.kci?sereArticleSearchBean.artiId=ART003075783" TargetMode="External"/><Relationship Id="rId9" Type="http://schemas.openxmlformats.org/officeDocument/2006/relationships/hyperlink" Target="https://me.go.kr/home/web/public_info/read.do;jsessionid=1WLDBUOASFm4zE0HxZgaz1oCpD2Q89tzAGWz17mfx1sAVH7pMfhYeCcM731IMYtR.meweb1vhost_servlet_engine1?pagerOffset=0&amp;maxPageItems=10&amp;maxIndexPages=10&amp;searchKey=&amp;searchValue=&amp;menuId=10357&amp;orgCd=&amp;condition.publicInfoMasterId=5&amp;condition.deleteYn=N&amp;publicInfoId=701&amp;menuId=10357" TargetMode="External"/><Relationship Id="rId5" Type="http://schemas.openxmlformats.org/officeDocument/2006/relationships/hyperlink" Target="https://www.clien.net/service/board/cm_car/17741267" TargetMode="External"/><Relationship Id="rId6" Type="http://schemas.openxmlformats.org/officeDocument/2006/relationships/hyperlink" Target="https://me.go.kr/m/file/readDownloadFile.do?fileId=290312&amp;fileSeq=1" TargetMode="External"/><Relationship Id="rId7" Type="http://schemas.openxmlformats.org/officeDocument/2006/relationships/hyperlink" Target="https://alldam.chungnam.go.kr/bigdata/collect/view.chungnam?menuCd=DOM_000000201001001000&amp;apiIdx=158" TargetMode="External"/><Relationship Id="rId8" Type="http://schemas.openxmlformats.org/officeDocument/2006/relationships/hyperlink" Target="https://www.data.go.kr/data/15105476/fileData.do?recommendDataYn=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s://www.data.go.kr/data/15085958/fileData.do" TargetMode="External"/><Relationship Id="rId4" Type="http://schemas.openxmlformats.org/officeDocument/2006/relationships/hyperlink" Target="https://news.sbs.co.kr/news/endPage.do?news_id=N1007694887&amp;plink=COPYPASTE&amp;cooper=SBSNEWSEND" TargetMode="External"/><Relationship Id="rId5" Type="http://schemas.openxmlformats.org/officeDocument/2006/relationships/hyperlink" Target="https://www.kci.go.kr/kciportal/ci/sereArticleSearch/ciSereArtiView.kci?sereArticleSearchBean.artiId=ART003132761" TargetMode="External"/><Relationship Id="rId6" Type="http://schemas.openxmlformats.org/officeDocument/2006/relationships/hyperlink" Target="https://www.kci.go.kr/kciportal/ci/sereArticleSearch/ciSereArtiView.kci?sereArticleSearchBean.artiId=ART001610124" TargetMode="External"/><Relationship Id="rId7" Type="http://schemas.openxmlformats.org/officeDocument/2006/relationships/hyperlink" Target="https://ecolibrary.me.go.kr/nie/#/search/cr/si?all=0" TargetMode="External"/><Relationship Id="rId8" Type="http://schemas.openxmlformats.org/officeDocument/2006/relationships/hyperlink" Target="https://ecolibrary.me.go.kr/nie/#/search/detail/5907721?offset=1"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 name="Shape 24"/>
        <p:cNvGrpSpPr/>
        <p:nvPr/>
      </p:nvGrpSpPr>
      <p:grpSpPr>
        <a:xfrm>
          <a:off x="0" y="0"/>
          <a:ext cx="0" cy="0"/>
          <a:chOff x="0" y="0"/>
          <a:chExt cx="0" cy="0"/>
        </a:xfrm>
      </p:grpSpPr>
      <p:sp>
        <p:nvSpPr>
          <p:cNvPr id="25" name="Google Shape;25;g37841f0056b_3_249"/>
          <p:cNvSpPr txBox="1"/>
          <p:nvPr/>
        </p:nvSpPr>
        <p:spPr>
          <a:xfrm>
            <a:off x="3531836" y="3379930"/>
            <a:ext cx="51282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g37841f0056b_3_249"/>
          <p:cNvSpPr txBox="1"/>
          <p:nvPr/>
        </p:nvSpPr>
        <p:spPr>
          <a:xfrm>
            <a:off x="8747525" y="5655575"/>
            <a:ext cx="3325200" cy="5232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500"/>
              <a:buFont typeface="Arial"/>
              <a:buNone/>
            </a:pPr>
            <a:r>
              <a:rPr b="0" i="0" lang="ko-KR" sz="2800" u="none" cap="none" strike="noStrike">
                <a:solidFill>
                  <a:schemeClr val="lt1"/>
                </a:solidFill>
                <a:latin typeface="Permanent Marker"/>
                <a:ea typeface="Permanent Marker"/>
                <a:cs typeface="Permanent Marker"/>
                <a:sym typeface="Permanent Marker"/>
              </a:rPr>
              <a:t>Call Me seaborn</a:t>
            </a:r>
            <a:endParaRPr b="0" i="0" sz="6800" u="none" cap="none" strike="noStrike">
              <a:solidFill>
                <a:schemeClr val="lt1"/>
              </a:solidFill>
              <a:latin typeface="Permanent Marker"/>
              <a:ea typeface="Permanent Marker"/>
              <a:cs typeface="Permanent Marker"/>
              <a:sym typeface="Permanent Marker"/>
            </a:endParaRPr>
          </a:p>
        </p:txBody>
      </p:sp>
      <p:sp>
        <p:nvSpPr>
          <p:cNvPr id="27" name="Google Shape;27;g37841f0056b_3_249"/>
          <p:cNvSpPr txBox="1"/>
          <p:nvPr/>
        </p:nvSpPr>
        <p:spPr>
          <a:xfrm>
            <a:off x="8741075" y="6178775"/>
            <a:ext cx="3338100" cy="5688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ko-KR" sz="2500" u="none" cap="none" strike="noStrike">
                <a:solidFill>
                  <a:schemeClr val="lt1"/>
                </a:solidFill>
                <a:latin typeface="Nanum Pen Script"/>
                <a:ea typeface="Nanum Pen Script"/>
                <a:cs typeface="Nanum Pen Script"/>
                <a:sym typeface="Nanum Pen Script"/>
              </a:rPr>
              <a:t>김예지 박은교 백승현 이민준 전문성</a:t>
            </a:r>
            <a:endParaRPr b="0" i="0" sz="2500" u="none" cap="none" strike="noStrike">
              <a:solidFill>
                <a:schemeClr val="lt1"/>
              </a:solidFill>
              <a:latin typeface="Nanum Pen Script"/>
              <a:ea typeface="Nanum Pen Script"/>
              <a:cs typeface="Nanum Pen Script"/>
              <a:sym typeface="Nanum Pen Script"/>
            </a:endParaRPr>
          </a:p>
        </p:txBody>
      </p:sp>
      <p:sp>
        <p:nvSpPr>
          <p:cNvPr id="28" name="Google Shape;28;g37841f0056b_3_249"/>
          <p:cNvSpPr txBox="1"/>
          <p:nvPr/>
        </p:nvSpPr>
        <p:spPr>
          <a:xfrm>
            <a:off x="3406950" y="2764175"/>
            <a:ext cx="5378100" cy="15393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500"/>
              <a:buFont typeface="Arial"/>
              <a:buNone/>
            </a:pPr>
            <a:r>
              <a:rPr lang="ko-KR" sz="4700">
                <a:solidFill>
                  <a:schemeClr val="lt1"/>
                </a:solidFill>
                <a:latin typeface="Permanent Marker"/>
                <a:ea typeface="Permanent Marker"/>
                <a:cs typeface="Permanent Marker"/>
                <a:sym typeface="Permanent Marker"/>
              </a:rPr>
              <a:t>Roadkill </a:t>
            </a:r>
            <a:endParaRPr sz="4700">
              <a:solidFill>
                <a:schemeClr val="lt1"/>
              </a:solidFill>
              <a:latin typeface="Permanent Marker"/>
              <a:ea typeface="Permanent Marker"/>
              <a:cs typeface="Permanent Marker"/>
              <a:sym typeface="Permanent Marker"/>
            </a:endParaRPr>
          </a:p>
          <a:p>
            <a:pPr indent="0" lvl="0" marL="0" marR="0" rtl="0" algn="ctr">
              <a:lnSpc>
                <a:spcPct val="100000"/>
              </a:lnSpc>
              <a:spcBef>
                <a:spcPts val="0"/>
              </a:spcBef>
              <a:spcAft>
                <a:spcPts val="0"/>
              </a:spcAft>
              <a:buClr>
                <a:srgbClr val="000000"/>
              </a:buClr>
              <a:buSzPts val="4500"/>
              <a:buFont typeface="Arial"/>
              <a:buNone/>
            </a:pPr>
            <a:r>
              <a:rPr lang="ko-KR" sz="4700">
                <a:solidFill>
                  <a:schemeClr val="lt1"/>
                </a:solidFill>
                <a:latin typeface="Permanent Marker"/>
                <a:ea typeface="Permanent Marker"/>
                <a:cs typeface="Permanent Marker"/>
                <a:sym typeface="Permanent Marker"/>
              </a:rPr>
              <a:t>wild COrridor</a:t>
            </a:r>
            <a:endParaRPr b="0" i="0" sz="8700" u="none" cap="none" strike="noStrike">
              <a:solidFill>
                <a:schemeClr val="lt1"/>
              </a:solidFill>
              <a:latin typeface="Permanent Marker"/>
              <a:ea typeface="Permanent Marker"/>
              <a:cs typeface="Permanent Marker"/>
              <a:sym typeface="Permanent Mark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9" name="Shape 109"/>
        <p:cNvGrpSpPr/>
        <p:nvPr/>
      </p:nvGrpSpPr>
      <p:grpSpPr>
        <a:xfrm>
          <a:off x="0" y="0"/>
          <a:ext cx="0" cy="0"/>
          <a:chOff x="0" y="0"/>
          <a:chExt cx="0" cy="0"/>
        </a:xfrm>
      </p:grpSpPr>
      <p:sp>
        <p:nvSpPr>
          <p:cNvPr id="110" name="Google Shape;110;g37841f0056b_3_352"/>
          <p:cNvSpPr txBox="1"/>
          <p:nvPr/>
        </p:nvSpPr>
        <p:spPr>
          <a:xfrm>
            <a:off x="2603550" y="4252425"/>
            <a:ext cx="273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objectives</a:t>
            </a:r>
            <a:endParaRPr b="0" i="0" sz="1400" u="none" cap="none" strike="noStrike">
              <a:solidFill>
                <a:schemeClr val="accent2"/>
              </a:solidFill>
              <a:latin typeface="Permanent Marker"/>
              <a:ea typeface="Permanent Marker"/>
              <a:cs typeface="Permanent Marker"/>
              <a:sym typeface="Permanent Marker"/>
            </a:endParaRPr>
          </a:p>
        </p:txBody>
      </p:sp>
      <p:sp>
        <p:nvSpPr>
          <p:cNvPr id="111" name="Google Shape;111;g37841f0056b_3_352"/>
          <p:cNvSpPr txBox="1"/>
          <p:nvPr/>
        </p:nvSpPr>
        <p:spPr>
          <a:xfrm>
            <a:off x="2861372" y="1358553"/>
            <a:ext cx="1380600" cy="315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900"/>
              <a:buFont typeface="Arial"/>
              <a:buNone/>
            </a:pPr>
            <a:r>
              <a:rPr b="1" lang="ko-KR" sz="19900">
                <a:solidFill>
                  <a:schemeClr val="accent2"/>
                </a:solidFill>
              </a:rPr>
              <a:t>2</a:t>
            </a:r>
            <a:endParaRPr b="1" i="0" sz="19900" u="none" cap="none" strike="noStrike">
              <a:solidFill>
                <a:schemeClr val="accent2"/>
              </a:solidFill>
              <a:latin typeface="Arial"/>
              <a:ea typeface="Arial"/>
              <a:cs typeface="Arial"/>
              <a:sym typeface="Arial"/>
            </a:endParaRPr>
          </a:p>
        </p:txBody>
      </p:sp>
      <p:sp>
        <p:nvSpPr>
          <p:cNvPr id="112" name="Google Shape;112;g37841f0056b_3_352"/>
          <p:cNvSpPr txBox="1"/>
          <p:nvPr/>
        </p:nvSpPr>
        <p:spPr>
          <a:xfrm>
            <a:off x="7098425" y="2674650"/>
            <a:ext cx="3261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분석 목표</a:t>
            </a:r>
            <a:endParaRPr sz="2800">
              <a:solidFill>
                <a:schemeClr val="accent2"/>
              </a:solidFill>
              <a:latin typeface="Nanum Pen Script"/>
              <a:ea typeface="Nanum Pen Script"/>
              <a:cs typeface="Nanum Pen Script"/>
              <a:sym typeface="Nanum Pen Script"/>
            </a:endParaRPr>
          </a:p>
        </p:txBody>
      </p:sp>
      <p:sp>
        <p:nvSpPr>
          <p:cNvPr id="113" name="Google Shape;113;g37841f0056b_3_352"/>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4" name="Google Shape;114;g37841f0056b_3_352"/>
          <p:cNvCxnSpPr/>
          <p:nvPr/>
        </p:nvCxnSpPr>
        <p:spPr>
          <a:xfrm>
            <a:off x="6859325" y="1829700"/>
            <a:ext cx="38700" cy="221310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18" name="Shape 118"/>
        <p:cNvGrpSpPr/>
        <p:nvPr/>
      </p:nvGrpSpPr>
      <p:grpSpPr>
        <a:xfrm>
          <a:off x="0" y="0"/>
          <a:ext cx="0" cy="0"/>
          <a:chOff x="0" y="0"/>
          <a:chExt cx="0" cy="0"/>
        </a:xfrm>
      </p:grpSpPr>
      <p:sp>
        <p:nvSpPr>
          <p:cNvPr id="119" name="Google Shape;119;g37841f0056b_0_5"/>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g37841f0056b_0_5"/>
          <p:cNvSpPr/>
          <p:nvPr/>
        </p:nvSpPr>
        <p:spPr>
          <a:xfrm>
            <a:off x="3663709" y="4953846"/>
            <a:ext cx="447000" cy="289800"/>
          </a:xfrm>
          <a:prstGeom prst="rightArrow">
            <a:avLst>
              <a:gd fmla="val 50000" name="adj1"/>
              <a:gd fmla="val 50000" name="adj2"/>
            </a:avLst>
          </a:prstGeom>
          <a:solidFill>
            <a:srgbClr val="FF9900"/>
          </a:solidFill>
          <a:ln cap="flat" cmpd="sng" w="10875">
            <a:solidFill>
              <a:schemeClr val="dk2"/>
            </a:solidFill>
            <a:prstDash val="solid"/>
            <a:round/>
            <a:headEnd len="sm" w="sm" type="none"/>
            <a:tailEnd len="sm" w="sm" type="none"/>
          </a:ln>
        </p:spPr>
        <p:txBody>
          <a:bodyPr anchorCtr="0" anchor="ctr" bIns="104500" lIns="104500" spcFirstLastPara="1" rIns="104500" wrap="square" tIns="104500">
            <a:noAutofit/>
          </a:bodyPr>
          <a:lstStyle/>
          <a:p>
            <a:pPr indent="0" lvl="0" marL="0" rtl="0" algn="ctr">
              <a:spcBef>
                <a:spcPts val="0"/>
              </a:spcBef>
              <a:spcAft>
                <a:spcPts val="0"/>
              </a:spcAft>
              <a:buNone/>
            </a:pPr>
            <a:r>
              <a:t/>
            </a:r>
            <a:endParaRPr sz="1600"/>
          </a:p>
        </p:txBody>
      </p:sp>
      <p:sp>
        <p:nvSpPr>
          <p:cNvPr id="121" name="Google Shape;121;g37841f0056b_0_5"/>
          <p:cNvSpPr/>
          <p:nvPr/>
        </p:nvSpPr>
        <p:spPr>
          <a:xfrm>
            <a:off x="7774473" y="4892928"/>
            <a:ext cx="447000" cy="289800"/>
          </a:xfrm>
          <a:prstGeom prst="rightArrow">
            <a:avLst>
              <a:gd fmla="val 50000" name="adj1"/>
              <a:gd fmla="val 50000" name="adj2"/>
            </a:avLst>
          </a:prstGeom>
          <a:solidFill>
            <a:srgbClr val="FF9900"/>
          </a:solidFill>
          <a:ln cap="flat" cmpd="sng" w="10875">
            <a:solidFill>
              <a:schemeClr val="dk2"/>
            </a:solidFill>
            <a:prstDash val="solid"/>
            <a:round/>
            <a:headEnd len="sm" w="sm" type="none"/>
            <a:tailEnd len="sm" w="sm" type="none"/>
          </a:ln>
        </p:spPr>
        <p:txBody>
          <a:bodyPr anchorCtr="0" anchor="ctr" bIns="104500" lIns="104500" spcFirstLastPara="1" rIns="104500" wrap="square" tIns="104500">
            <a:noAutofit/>
          </a:bodyPr>
          <a:lstStyle/>
          <a:p>
            <a:pPr indent="0" lvl="0" marL="0" rtl="0" algn="ctr">
              <a:spcBef>
                <a:spcPts val="0"/>
              </a:spcBef>
              <a:spcAft>
                <a:spcPts val="0"/>
              </a:spcAft>
              <a:buNone/>
            </a:pPr>
            <a:r>
              <a:t/>
            </a:r>
            <a:endParaRPr sz="1600"/>
          </a:p>
        </p:txBody>
      </p:sp>
      <p:grpSp>
        <p:nvGrpSpPr>
          <p:cNvPr id="122" name="Google Shape;122;g37841f0056b_0_5"/>
          <p:cNvGrpSpPr/>
          <p:nvPr/>
        </p:nvGrpSpPr>
        <p:grpSpPr>
          <a:xfrm>
            <a:off x="160759" y="1827032"/>
            <a:ext cx="3348821" cy="4087654"/>
            <a:chOff x="160759" y="1827032"/>
            <a:chExt cx="3348821" cy="4087654"/>
          </a:xfrm>
        </p:grpSpPr>
        <p:sp>
          <p:nvSpPr>
            <p:cNvPr id="123" name="Google Shape;123;g37841f0056b_0_5"/>
            <p:cNvSpPr/>
            <p:nvPr/>
          </p:nvSpPr>
          <p:spPr>
            <a:xfrm>
              <a:off x="369823" y="4160886"/>
              <a:ext cx="2930700" cy="1753800"/>
            </a:xfrm>
            <a:prstGeom prst="roundRect">
              <a:avLst>
                <a:gd fmla="val 16667" name="adj"/>
              </a:avLst>
            </a:prstGeom>
            <a:solidFill>
              <a:schemeClr val="lt2"/>
            </a:solidFill>
            <a:ln cap="flat" cmpd="sng" w="10875">
              <a:solidFill>
                <a:schemeClr val="dk2"/>
              </a:solidFill>
              <a:prstDash val="solid"/>
              <a:round/>
              <a:headEnd len="sm" w="sm" type="none"/>
              <a:tailEnd len="sm" w="sm" type="none"/>
            </a:ln>
          </p:spPr>
          <p:txBody>
            <a:bodyPr anchorCtr="0" anchor="ctr" bIns="104500" lIns="104500" spcFirstLastPara="1" rIns="104500" wrap="square" tIns="104500">
              <a:noAutofit/>
            </a:bodyPr>
            <a:lstStyle/>
            <a:p>
              <a:pPr indent="0" lvl="0" marL="0" rtl="0" algn="ctr">
                <a:spcBef>
                  <a:spcPts val="0"/>
                </a:spcBef>
                <a:spcAft>
                  <a:spcPts val="0"/>
                </a:spcAft>
                <a:buNone/>
              </a:pPr>
              <a:r>
                <a:rPr lang="ko-KR" sz="3428">
                  <a:solidFill>
                    <a:schemeClr val="accent2"/>
                  </a:solidFill>
                  <a:latin typeface="Nanum Pen Script"/>
                  <a:ea typeface="Nanum Pen Script"/>
                  <a:cs typeface="Nanum Pen Script"/>
                  <a:sym typeface="Nanum Pen Script"/>
                </a:rPr>
                <a:t>로드킬 발생</a:t>
              </a:r>
              <a:endParaRPr sz="3428">
                <a:solidFill>
                  <a:schemeClr val="accent2"/>
                </a:solidFill>
                <a:latin typeface="Nanum Pen Script"/>
                <a:ea typeface="Nanum Pen Script"/>
                <a:cs typeface="Nanum Pen Script"/>
                <a:sym typeface="Nanum Pen Script"/>
              </a:endParaRPr>
            </a:p>
          </p:txBody>
        </p:sp>
        <p:pic>
          <p:nvPicPr>
            <p:cNvPr id="124" name="Google Shape;124;g37841f0056b_0_5" title="로드킬 발생.jpg"/>
            <p:cNvPicPr preferRelativeResize="0"/>
            <p:nvPr/>
          </p:nvPicPr>
          <p:blipFill>
            <a:blip r:embed="rId3">
              <a:alphaModFix/>
            </a:blip>
            <a:stretch>
              <a:fillRect/>
            </a:stretch>
          </p:blipFill>
          <p:spPr>
            <a:xfrm>
              <a:off x="160759" y="1827032"/>
              <a:ext cx="3348821" cy="1473484"/>
            </a:xfrm>
            <a:prstGeom prst="rect">
              <a:avLst/>
            </a:prstGeom>
            <a:noFill/>
            <a:ln>
              <a:noFill/>
            </a:ln>
          </p:spPr>
        </p:pic>
      </p:grpSp>
      <p:grpSp>
        <p:nvGrpSpPr>
          <p:cNvPr id="125" name="Google Shape;125;g37841f0056b_0_5"/>
          <p:cNvGrpSpPr/>
          <p:nvPr/>
        </p:nvGrpSpPr>
        <p:grpSpPr>
          <a:xfrm>
            <a:off x="4478330" y="1434472"/>
            <a:ext cx="2930700" cy="4480215"/>
            <a:chOff x="4478330" y="1434472"/>
            <a:chExt cx="2930700" cy="4480215"/>
          </a:xfrm>
        </p:grpSpPr>
        <p:sp>
          <p:nvSpPr>
            <p:cNvPr id="126" name="Google Shape;126;g37841f0056b_0_5"/>
            <p:cNvSpPr/>
            <p:nvPr/>
          </p:nvSpPr>
          <p:spPr>
            <a:xfrm>
              <a:off x="4478330" y="4160886"/>
              <a:ext cx="2930700" cy="1753800"/>
            </a:xfrm>
            <a:prstGeom prst="roundRect">
              <a:avLst>
                <a:gd fmla="val 16667" name="adj"/>
              </a:avLst>
            </a:prstGeom>
            <a:solidFill>
              <a:schemeClr val="lt2"/>
            </a:solidFill>
            <a:ln cap="flat" cmpd="sng" w="10875">
              <a:solidFill>
                <a:schemeClr val="dk2"/>
              </a:solidFill>
              <a:prstDash val="solid"/>
              <a:round/>
              <a:headEnd len="sm" w="sm" type="none"/>
              <a:tailEnd len="sm" w="sm" type="none"/>
            </a:ln>
          </p:spPr>
          <p:txBody>
            <a:bodyPr anchorCtr="0" anchor="ctr" bIns="104500" lIns="104500" spcFirstLastPara="1" rIns="104500" wrap="square" tIns="104500">
              <a:noAutofit/>
            </a:bodyPr>
            <a:lstStyle/>
            <a:p>
              <a:pPr indent="0" lvl="0" marL="0" rtl="0" algn="ctr">
                <a:spcBef>
                  <a:spcPts val="0"/>
                </a:spcBef>
                <a:spcAft>
                  <a:spcPts val="0"/>
                </a:spcAft>
                <a:buNone/>
              </a:pPr>
              <a:r>
                <a:rPr lang="ko-KR" sz="3428">
                  <a:solidFill>
                    <a:schemeClr val="accent2"/>
                  </a:solidFill>
                  <a:latin typeface="Nanum Pen Script"/>
                  <a:ea typeface="Nanum Pen Script"/>
                  <a:cs typeface="Nanum Pen Script"/>
                  <a:sym typeface="Nanum Pen Script"/>
                </a:rPr>
                <a:t>로드킬 예측</a:t>
              </a:r>
              <a:endParaRPr sz="3428">
                <a:solidFill>
                  <a:schemeClr val="accent2"/>
                </a:solidFill>
                <a:latin typeface="Nanum Pen Script"/>
                <a:ea typeface="Nanum Pen Script"/>
                <a:cs typeface="Nanum Pen Script"/>
                <a:sym typeface="Nanum Pen Script"/>
              </a:endParaRPr>
            </a:p>
          </p:txBody>
        </p:sp>
        <p:pic>
          <p:nvPicPr>
            <p:cNvPr id="127" name="Google Shape;127;g37841f0056b_0_5" title="로드킬 예측1.jpg"/>
            <p:cNvPicPr preferRelativeResize="0"/>
            <p:nvPr/>
          </p:nvPicPr>
          <p:blipFill>
            <a:blip r:embed="rId4">
              <a:alphaModFix/>
            </a:blip>
            <a:stretch>
              <a:fillRect/>
            </a:stretch>
          </p:blipFill>
          <p:spPr>
            <a:xfrm>
              <a:off x="4912761" y="1434472"/>
              <a:ext cx="2061851" cy="2397630"/>
            </a:xfrm>
            <a:prstGeom prst="rect">
              <a:avLst/>
            </a:prstGeom>
            <a:noFill/>
            <a:ln>
              <a:noFill/>
            </a:ln>
          </p:spPr>
        </p:pic>
      </p:grpSp>
      <p:grpSp>
        <p:nvGrpSpPr>
          <p:cNvPr id="128" name="Google Shape;128;g37841f0056b_0_5"/>
          <p:cNvGrpSpPr/>
          <p:nvPr/>
        </p:nvGrpSpPr>
        <p:grpSpPr>
          <a:xfrm>
            <a:off x="8326538" y="1617250"/>
            <a:ext cx="3451274" cy="4297436"/>
            <a:chOff x="8326538" y="1617250"/>
            <a:chExt cx="3451274" cy="4297436"/>
          </a:xfrm>
        </p:grpSpPr>
        <p:sp>
          <p:nvSpPr>
            <p:cNvPr id="129" name="Google Shape;129;g37841f0056b_0_5"/>
            <p:cNvSpPr/>
            <p:nvPr/>
          </p:nvSpPr>
          <p:spPr>
            <a:xfrm>
              <a:off x="8586837" y="4160886"/>
              <a:ext cx="2930700" cy="1753800"/>
            </a:xfrm>
            <a:prstGeom prst="roundRect">
              <a:avLst>
                <a:gd fmla="val 16667" name="adj"/>
              </a:avLst>
            </a:prstGeom>
            <a:solidFill>
              <a:schemeClr val="lt2"/>
            </a:solidFill>
            <a:ln cap="flat" cmpd="sng" w="10875">
              <a:solidFill>
                <a:schemeClr val="dk2"/>
              </a:solidFill>
              <a:prstDash val="solid"/>
              <a:round/>
              <a:headEnd len="sm" w="sm" type="none"/>
              <a:tailEnd len="sm" w="sm" type="none"/>
            </a:ln>
          </p:spPr>
          <p:txBody>
            <a:bodyPr anchorCtr="0" anchor="ctr" bIns="104500" lIns="104500" spcFirstLastPara="1" rIns="104500" wrap="square" tIns="104500">
              <a:noAutofit/>
            </a:bodyPr>
            <a:lstStyle/>
            <a:p>
              <a:pPr indent="0" lvl="0" marL="0" rtl="0" algn="ctr">
                <a:spcBef>
                  <a:spcPts val="0"/>
                </a:spcBef>
                <a:spcAft>
                  <a:spcPts val="0"/>
                </a:spcAft>
                <a:buNone/>
              </a:pPr>
              <a:r>
                <a:rPr lang="ko-KR" sz="3428">
                  <a:solidFill>
                    <a:schemeClr val="accent2"/>
                  </a:solidFill>
                  <a:latin typeface="Nanum Pen Script"/>
                  <a:ea typeface="Nanum Pen Script"/>
                  <a:cs typeface="Nanum Pen Script"/>
                  <a:sym typeface="Nanum Pen Script"/>
                </a:rPr>
                <a:t>생태통로 및 저감시설 건설</a:t>
              </a:r>
              <a:endParaRPr sz="3428">
                <a:solidFill>
                  <a:schemeClr val="accent2"/>
                </a:solidFill>
                <a:latin typeface="Nanum Pen Script"/>
                <a:ea typeface="Nanum Pen Script"/>
                <a:cs typeface="Nanum Pen Script"/>
                <a:sym typeface="Nanum Pen Script"/>
              </a:endParaRPr>
            </a:p>
          </p:txBody>
        </p:sp>
        <p:pic>
          <p:nvPicPr>
            <p:cNvPr id="130" name="Google Shape;130;g37841f0056b_0_5" title="생태통로.jpg"/>
            <p:cNvPicPr preferRelativeResize="0"/>
            <p:nvPr/>
          </p:nvPicPr>
          <p:blipFill>
            <a:blip r:embed="rId5">
              <a:alphaModFix/>
            </a:blip>
            <a:stretch>
              <a:fillRect/>
            </a:stretch>
          </p:blipFill>
          <p:spPr>
            <a:xfrm>
              <a:off x="8326538" y="1617250"/>
              <a:ext cx="3451274" cy="1941350"/>
            </a:xfrm>
            <a:prstGeom prst="rect">
              <a:avLst/>
            </a:prstGeom>
            <a:noFill/>
            <a:ln>
              <a:noFill/>
            </a:ln>
          </p:spPr>
        </p:pic>
      </p:grpSp>
      <p:sp>
        <p:nvSpPr>
          <p:cNvPr id="131" name="Google Shape;131;g37841f0056b_0_5"/>
          <p:cNvSpPr txBox="1"/>
          <p:nvPr/>
        </p:nvSpPr>
        <p:spPr>
          <a:xfrm>
            <a:off x="873400" y="664550"/>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분석 목표</a:t>
            </a:r>
            <a:endParaRPr sz="2000">
              <a:solidFill>
                <a:schemeClr val="accent2"/>
              </a:solidFill>
              <a:latin typeface="Nanum Pen Script"/>
              <a:ea typeface="Nanum Pen Script"/>
              <a:cs typeface="Nanum Pen Script"/>
              <a:sym typeface="Nanum Pen Script"/>
            </a:endParaRPr>
          </a:p>
        </p:txBody>
      </p:sp>
      <p:sp>
        <p:nvSpPr>
          <p:cNvPr id="132" name="Google Shape;132;g37841f0056b_0_5"/>
          <p:cNvSpPr txBox="1"/>
          <p:nvPr/>
        </p:nvSpPr>
        <p:spPr>
          <a:xfrm>
            <a:off x="581700" y="197475"/>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2  </a:t>
            </a:r>
            <a:r>
              <a:rPr lang="ko-KR" sz="2800">
                <a:solidFill>
                  <a:schemeClr val="accent2"/>
                </a:solidFill>
                <a:latin typeface="Permanent Marker"/>
                <a:ea typeface="Permanent Marker"/>
                <a:cs typeface="Permanent Marker"/>
                <a:sym typeface="Permanent Marker"/>
              </a:rPr>
              <a:t>objectives</a:t>
            </a:r>
            <a:endParaRPr sz="2800">
              <a:solidFill>
                <a:schemeClr val="accent2"/>
              </a:solidFill>
              <a:latin typeface="Permanent Marker"/>
              <a:ea typeface="Permanent Marker"/>
              <a:cs typeface="Permanent Marker"/>
              <a:sym typeface="Permanent Mark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
                                        <p:tgtEl>
                                          <p:spTgt spid="1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36" name="Shape 136"/>
        <p:cNvGrpSpPr/>
        <p:nvPr/>
      </p:nvGrpSpPr>
      <p:grpSpPr>
        <a:xfrm>
          <a:off x="0" y="0"/>
          <a:ext cx="0" cy="0"/>
          <a:chOff x="0" y="0"/>
          <a:chExt cx="0" cy="0"/>
        </a:xfrm>
      </p:grpSpPr>
      <p:sp>
        <p:nvSpPr>
          <p:cNvPr id="137" name="Google Shape;137;g37856ebb82c_0_1"/>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g37856ebb82c_0_1"/>
          <p:cNvSpPr txBox="1"/>
          <p:nvPr/>
        </p:nvSpPr>
        <p:spPr>
          <a:xfrm>
            <a:off x="849350" y="612125"/>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분석 목표</a:t>
            </a:r>
            <a:endParaRPr sz="2000">
              <a:solidFill>
                <a:schemeClr val="accent2"/>
              </a:solidFill>
              <a:latin typeface="Nanum Pen Script"/>
              <a:ea typeface="Nanum Pen Script"/>
              <a:cs typeface="Nanum Pen Script"/>
              <a:sym typeface="Nanum Pen Script"/>
            </a:endParaRPr>
          </a:p>
        </p:txBody>
      </p:sp>
      <p:sp>
        <p:nvSpPr>
          <p:cNvPr id="139" name="Google Shape;139;g37856ebb82c_0_1"/>
          <p:cNvSpPr txBox="1"/>
          <p:nvPr/>
        </p:nvSpPr>
        <p:spPr>
          <a:xfrm>
            <a:off x="518800" y="18245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2  </a:t>
            </a:r>
            <a:r>
              <a:rPr lang="ko-KR" sz="2800">
                <a:solidFill>
                  <a:schemeClr val="accent2"/>
                </a:solidFill>
                <a:latin typeface="Permanent Marker"/>
                <a:ea typeface="Permanent Marker"/>
                <a:cs typeface="Permanent Marker"/>
                <a:sym typeface="Permanent Marker"/>
              </a:rPr>
              <a:t>objectives</a:t>
            </a:r>
            <a:endParaRPr sz="2800">
              <a:solidFill>
                <a:schemeClr val="accent2"/>
              </a:solidFill>
              <a:latin typeface="Permanent Marker"/>
              <a:ea typeface="Permanent Marker"/>
              <a:cs typeface="Permanent Marker"/>
              <a:sym typeface="Permanent Marker"/>
            </a:endParaRPr>
          </a:p>
        </p:txBody>
      </p:sp>
      <p:pic>
        <p:nvPicPr>
          <p:cNvPr id="140" name="Google Shape;140;g37856ebb82c_0_1" title="강원도.jpg"/>
          <p:cNvPicPr preferRelativeResize="0"/>
          <p:nvPr/>
        </p:nvPicPr>
        <p:blipFill>
          <a:blip r:embed="rId3">
            <a:alphaModFix/>
          </a:blip>
          <a:stretch>
            <a:fillRect/>
          </a:stretch>
        </p:blipFill>
        <p:spPr>
          <a:xfrm>
            <a:off x="2996325" y="675050"/>
            <a:ext cx="6797810" cy="6142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44" name="Shape 144"/>
        <p:cNvGrpSpPr/>
        <p:nvPr/>
      </p:nvGrpSpPr>
      <p:grpSpPr>
        <a:xfrm>
          <a:off x="0" y="0"/>
          <a:ext cx="0" cy="0"/>
          <a:chOff x="0" y="0"/>
          <a:chExt cx="0" cy="0"/>
        </a:xfrm>
      </p:grpSpPr>
      <p:sp>
        <p:nvSpPr>
          <p:cNvPr id="145" name="Google Shape;145;g37841f0056b_3_343"/>
          <p:cNvSpPr txBox="1"/>
          <p:nvPr/>
        </p:nvSpPr>
        <p:spPr>
          <a:xfrm>
            <a:off x="2186675" y="4212125"/>
            <a:ext cx="2730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Methodology</a:t>
            </a:r>
            <a:endParaRPr b="0" i="0" sz="1400" u="none" cap="none" strike="noStrike">
              <a:solidFill>
                <a:schemeClr val="accent2"/>
              </a:solidFill>
              <a:latin typeface="Permanent Marker"/>
              <a:ea typeface="Permanent Marker"/>
              <a:cs typeface="Permanent Marker"/>
              <a:sym typeface="Permanent Marker"/>
            </a:endParaRPr>
          </a:p>
        </p:txBody>
      </p:sp>
      <p:sp>
        <p:nvSpPr>
          <p:cNvPr id="146" name="Google Shape;146;g37841f0056b_3_343"/>
          <p:cNvSpPr txBox="1"/>
          <p:nvPr/>
        </p:nvSpPr>
        <p:spPr>
          <a:xfrm>
            <a:off x="2861372" y="1358553"/>
            <a:ext cx="1380600" cy="315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900"/>
              <a:buFont typeface="Arial"/>
              <a:buNone/>
            </a:pPr>
            <a:r>
              <a:rPr b="1" lang="ko-KR" sz="19900">
                <a:solidFill>
                  <a:schemeClr val="accent2"/>
                </a:solidFill>
              </a:rPr>
              <a:t>3</a:t>
            </a:r>
            <a:endParaRPr b="1" i="0" sz="19900" u="none" cap="none" strike="noStrike">
              <a:solidFill>
                <a:schemeClr val="accent2"/>
              </a:solidFill>
              <a:latin typeface="Arial"/>
              <a:ea typeface="Arial"/>
              <a:cs typeface="Arial"/>
              <a:sym typeface="Arial"/>
            </a:endParaRPr>
          </a:p>
        </p:txBody>
      </p:sp>
      <p:sp>
        <p:nvSpPr>
          <p:cNvPr id="147" name="Google Shape;147;g37841f0056b_3_343"/>
          <p:cNvSpPr txBox="1"/>
          <p:nvPr/>
        </p:nvSpPr>
        <p:spPr>
          <a:xfrm>
            <a:off x="7148800" y="2521875"/>
            <a:ext cx="3261000" cy="310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데이터 수집 과정</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데이터 전처리</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분석 방법</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p:txBody>
      </p:sp>
      <p:sp>
        <p:nvSpPr>
          <p:cNvPr id="148" name="Google Shape;148;g37841f0056b_3_343"/>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9" name="Google Shape;149;g37841f0056b_3_343"/>
          <p:cNvCxnSpPr/>
          <p:nvPr/>
        </p:nvCxnSpPr>
        <p:spPr>
          <a:xfrm>
            <a:off x="6846400" y="2064675"/>
            <a:ext cx="12900" cy="318510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53" name="Shape 153"/>
        <p:cNvGrpSpPr/>
        <p:nvPr/>
      </p:nvGrpSpPr>
      <p:grpSpPr>
        <a:xfrm>
          <a:off x="0" y="0"/>
          <a:ext cx="0" cy="0"/>
          <a:chOff x="0" y="0"/>
          <a:chExt cx="0" cy="0"/>
        </a:xfrm>
      </p:grpSpPr>
      <p:cxnSp>
        <p:nvCxnSpPr>
          <p:cNvPr id="154" name="Google Shape;154;g37841f0056b_0_8"/>
          <p:cNvCxnSpPr/>
          <p:nvPr/>
        </p:nvCxnSpPr>
        <p:spPr>
          <a:xfrm>
            <a:off x="5924400" y="879575"/>
            <a:ext cx="10200" cy="57663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g37841f0056b_0_8"/>
          <p:cNvSpPr txBox="1"/>
          <p:nvPr/>
        </p:nvSpPr>
        <p:spPr>
          <a:xfrm>
            <a:off x="7248525" y="1511375"/>
            <a:ext cx="225300" cy="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p:txBody>
      </p:sp>
      <p:sp>
        <p:nvSpPr>
          <p:cNvPr id="156" name="Google Shape;156;g37841f0056b_0_8"/>
          <p:cNvSpPr txBox="1"/>
          <p:nvPr/>
        </p:nvSpPr>
        <p:spPr>
          <a:xfrm>
            <a:off x="6850875" y="2197625"/>
            <a:ext cx="4066200" cy="43233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원시 관측 데이터</a:t>
            </a:r>
            <a:endParaRPr sz="2800">
              <a:solidFill>
                <a:schemeClr val="accent2"/>
              </a:solidFill>
              <a:latin typeface="Nanum Pen Script"/>
              <a:ea typeface="Nanum Pen Script"/>
              <a:cs typeface="Nanum Pen Script"/>
              <a:sym typeface="Nanum Pen Script"/>
            </a:endParaRPr>
          </a:p>
          <a:p>
            <a:pPr indent="0" lvl="0" marL="457200" marR="0" rtl="0" algn="l">
              <a:lnSpc>
                <a:spcPct val="100000"/>
              </a:lnSpc>
              <a:spcBef>
                <a:spcPts val="0"/>
              </a:spcBef>
              <a:spcAft>
                <a:spcPts val="0"/>
              </a:spcAft>
              <a:buNone/>
            </a:pPr>
            <a:r>
              <a:t/>
            </a:r>
            <a:endParaRPr sz="2800">
              <a:solidFill>
                <a:schemeClr val="accent2"/>
              </a:solidFill>
              <a:latin typeface="Nanum Pen Script"/>
              <a:ea typeface="Nanum Pen Script"/>
              <a:cs typeface="Nanum Pen Script"/>
              <a:sym typeface="Nanum Pen Script"/>
            </a:endParaRPr>
          </a:p>
          <a:p>
            <a:pPr indent="-406400" lvl="0" marL="457200" marR="0" rtl="0" algn="l">
              <a:lnSpc>
                <a:spcPct val="100000"/>
              </a:lnSpc>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가공 데이터</a:t>
            </a:r>
            <a:endParaRPr sz="2800">
              <a:solidFill>
                <a:schemeClr val="accent2"/>
              </a:solidFill>
              <a:latin typeface="Nanum Pen Script"/>
              <a:ea typeface="Nanum Pen Script"/>
              <a:cs typeface="Nanum Pen Script"/>
              <a:sym typeface="Nanum Pen Script"/>
            </a:endParaRPr>
          </a:p>
          <a:p>
            <a:pPr indent="0" lvl="0" marL="457200" marR="0" rtl="0" algn="l">
              <a:lnSpc>
                <a:spcPct val="100000"/>
              </a:lnSpc>
              <a:spcBef>
                <a:spcPts val="0"/>
              </a:spcBef>
              <a:spcAft>
                <a:spcPts val="0"/>
              </a:spcAft>
              <a:buNone/>
            </a:pPr>
            <a:r>
              <a:t/>
            </a:r>
            <a:endParaRPr sz="2800">
              <a:solidFill>
                <a:schemeClr val="accent2"/>
              </a:solidFill>
              <a:latin typeface="Nanum Pen Script"/>
              <a:ea typeface="Nanum Pen Script"/>
              <a:cs typeface="Nanum Pen Script"/>
              <a:sym typeface="Nanum Pen Script"/>
            </a:endParaRPr>
          </a:p>
          <a:p>
            <a:pPr indent="-406400" lvl="0" marL="457200" marR="0" rtl="0" algn="l">
              <a:lnSpc>
                <a:spcPct val="100000"/>
              </a:lnSpc>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데이터 범주화</a:t>
            </a:r>
            <a:endParaRPr sz="2800">
              <a:solidFill>
                <a:schemeClr val="accent2"/>
              </a:solidFill>
              <a:latin typeface="Nanum Pen Script"/>
              <a:ea typeface="Nanum Pen Script"/>
              <a:cs typeface="Nanum Pen Script"/>
              <a:sym typeface="Nanum Pen Script"/>
            </a:endParaRPr>
          </a:p>
        </p:txBody>
      </p:sp>
      <p:sp>
        <p:nvSpPr>
          <p:cNvPr id="157" name="Google Shape;157;g37841f0056b_0_8"/>
          <p:cNvSpPr txBox="1"/>
          <p:nvPr/>
        </p:nvSpPr>
        <p:spPr>
          <a:xfrm>
            <a:off x="906775" y="2256525"/>
            <a:ext cx="4066200" cy="43233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공식 데이터셋</a:t>
            </a:r>
            <a:endParaRPr sz="2800">
              <a:solidFill>
                <a:schemeClr val="accent2"/>
              </a:solidFill>
              <a:latin typeface="Nanum Pen Script"/>
              <a:ea typeface="Nanum Pen Script"/>
              <a:cs typeface="Nanum Pen Script"/>
              <a:sym typeface="Nanum Pen Script"/>
            </a:endParaRPr>
          </a:p>
          <a:p>
            <a:pPr indent="0" lvl="0" marL="457200" rtl="0" algn="l">
              <a:spcBef>
                <a:spcPts val="0"/>
              </a:spcBef>
              <a:spcAft>
                <a:spcPts val="0"/>
              </a:spcAft>
              <a:buNone/>
            </a:pPr>
            <a:r>
              <a:t/>
            </a:r>
            <a:endParaRPr sz="2800">
              <a:solidFill>
                <a:schemeClr val="accent2"/>
              </a:solidFill>
              <a:latin typeface="Nanum Pen Script"/>
              <a:ea typeface="Nanum Pen Script"/>
              <a:cs typeface="Nanum Pen Script"/>
              <a:sym typeface="Nanum Pen Script"/>
            </a:endParaRPr>
          </a:p>
          <a:p>
            <a:pPr indent="-406400" lvl="0" marL="457200" rtl="0" algn="l">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2차 데이터</a:t>
            </a:r>
            <a:endParaRPr sz="2800">
              <a:solidFill>
                <a:schemeClr val="accent2"/>
              </a:solidFill>
              <a:latin typeface="Nanum Pen Script"/>
              <a:ea typeface="Nanum Pen Script"/>
              <a:cs typeface="Nanum Pen Script"/>
              <a:sym typeface="Nanum Pen Script"/>
            </a:endParaRPr>
          </a:p>
          <a:p>
            <a:pPr indent="0" lvl="0" marL="457200" rtl="0" algn="l">
              <a:spcBef>
                <a:spcPts val="0"/>
              </a:spcBef>
              <a:spcAft>
                <a:spcPts val="0"/>
              </a:spcAft>
              <a:buNone/>
            </a:pPr>
            <a:r>
              <a:t/>
            </a:r>
            <a:endParaRPr sz="2800">
              <a:solidFill>
                <a:schemeClr val="accent2"/>
              </a:solidFill>
              <a:latin typeface="Nanum Pen Script"/>
              <a:ea typeface="Nanum Pen Script"/>
              <a:cs typeface="Nanum Pen Script"/>
              <a:sym typeface="Nanum Pen Script"/>
            </a:endParaRPr>
          </a:p>
          <a:p>
            <a:pPr indent="-406400" lvl="0" marL="457200" rtl="0" algn="l">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참고 데이터</a:t>
            </a:r>
            <a:endParaRPr sz="2800">
              <a:solidFill>
                <a:schemeClr val="accent2"/>
              </a:solidFill>
              <a:latin typeface="Nanum Pen Script"/>
              <a:ea typeface="Nanum Pen Script"/>
              <a:cs typeface="Nanum Pen Script"/>
              <a:sym typeface="Nanum Pen Script"/>
            </a:endParaRPr>
          </a:p>
        </p:txBody>
      </p:sp>
      <p:grpSp>
        <p:nvGrpSpPr>
          <p:cNvPr id="158" name="Google Shape;158;g37841f0056b_0_8"/>
          <p:cNvGrpSpPr/>
          <p:nvPr/>
        </p:nvGrpSpPr>
        <p:grpSpPr>
          <a:xfrm>
            <a:off x="1096550" y="1388475"/>
            <a:ext cx="7917325" cy="629850"/>
            <a:chOff x="750400" y="1113650"/>
            <a:chExt cx="7917325" cy="629850"/>
          </a:xfrm>
        </p:grpSpPr>
        <p:sp>
          <p:nvSpPr>
            <p:cNvPr id="159" name="Google Shape;159;g37841f0056b_0_8"/>
            <p:cNvSpPr/>
            <p:nvPr/>
          </p:nvSpPr>
          <p:spPr>
            <a:xfrm>
              <a:off x="750400" y="1139300"/>
              <a:ext cx="1506900" cy="604200"/>
            </a:xfrm>
            <a:prstGeom prst="roundRect">
              <a:avLst>
                <a:gd fmla="val 16667" name="adj"/>
              </a:avLst>
            </a:prstGeom>
            <a:solidFill>
              <a:srgbClr val="D9EAD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KR" sz="2800">
                  <a:solidFill>
                    <a:schemeClr val="dk1"/>
                  </a:solidFill>
                  <a:latin typeface="Nanum Pen Script"/>
                  <a:ea typeface="Nanum Pen Script"/>
                  <a:cs typeface="Nanum Pen Script"/>
                  <a:sym typeface="Nanum Pen Script"/>
                </a:rPr>
                <a:t>외부 데이터</a:t>
              </a:r>
              <a:endParaRPr>
                <a:solidFill>
                  <a:schemeClr val="dk1"/>
                </a:solidFill>
              </a:endParaRPr>
            </a:p>
          </p:txBody>
        </p:sp>
        <p:sp>
          <p:nvSpPr>
            <p:cNvPr id="160" name="Google Shape;160;g37841f0056b_0_8"/>
            <p:cNvSpPr/>
            <p:nvPr/>
          </p:nvSpPr>
          <p:spPr>
            <a:xfrm>
              <a:off x="6504725" y="1113650"/>
              <a:ext cx="2163000" cy="604200"/>
            </a:xfrm>
            <a:prstGeom prst="roundRect">
              <a:avLst>
                <a:gd fmla="val 16667" name="adj"/>
              </a:avLst>
            </a:prstGeom>
            <a:solidFill>
              <a:srgbClr val="D9EAD3"/>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2800">
                  <a:solidFill>
                    <a:schemeClr val="dk1"/>
                  </a:solidFill>
                  <a:latin typeface="Nanum Pen Script"/>
                  <a:ea typeface="Nanum Pen Script"/>
                  <a:cs typeface="Nanum Pen Script"/>
                  <a:sym typeface="Nanum Pen Script"/>
                </a:rPr>
                <a:t>직접 추출한 데이터</a:t>
              </a:r>
              <a:endParaRPr>
                <a:solidFill>
                  <a:schemeClr val="dk1"/>
                </a:solidFill>
                <a:latin typeface="Nanum Pen Script"/>
                <a:ea typeface="Nanum Pen Script"/>
                <a:cs typeface="Nanum Pen Script"/>
                <a:sym typeface="Nanum Pen Script"/>
              </a:endParaRPr>
            </a:p>
          </p:txBody>
        </p:sp>
      </p:grpSp>
      <p:sp>
        <p:nvSpPr>
          <p:cNvPr id="161" name="Google Shape;161;g37841f0056b_0_8"/>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g37841f0056b_0_8"/>
          <p:cNvSpPr txBox="1"/>
          <p:nvPr/>
        </p:nvSpPr>
        <p:spPr>
          <a:xfrm>
            <a:off x="681575" y="675050"/>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데이터 수집과정</a:t>
            </a:r>
            <a:endParaRPr sz="2000">
              <a:solidFill>
                <a:schemeClr val="accent2"/>
              </a:solidFill>
              <a:latin typeface="Nanum Pen Script"/>
              <a:ea typeface="Nanum Pen Script"/>
              <a:cs typeface="Nanum Pen Script"/>
              <a:sym typeface="Nanum Pen Script"/>
            </a:endParaRPr>
          </a:p>
        </p:txBody>
      </p:sp>
      <p:sp>
        <p:nvSpPr>
          <p:cNvPr id="163" name="Google Shape;163;g37841f0056b_0_8"/>
          <p:cNvSpPr txBox="1"/>
          <p:nvPr/>
        </p:nvSpPr>
        <p:spPr>
          <a:xfrm>
            <a:off x="299750" y="151850"/>
            <a:ext cx="574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3  data Exploration</a:t>
            </a:r>
            <a:endParaRPr b="0" i="0" sz="2800" u="none" cap="none" strike="noStrike">
              <a:solidFill>
                <a:schemeClr val="accent2"/>
              </a:solidFill>
              <a:latin typeface="Permanent Marker"/>
              <a:ea typeface="Permanent Marker"/>
              <a:cs typeface="Permanent Marker"/>
              <a:sym typeface="Permanent Mark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67" name="Shape 167"/>
        <p:cNvGrpSpPr/>
        <p:nvPr/>
      </p:nvGrpSpPr>
      <p:grpSpPr>
        <a:xfrm>
          <a:off x="0" y="0"/>
          <a:ext cx="0" cy="0"/>
          <a:chOff x="0" y="0"/>
          <a:chExt cx="0" cy="0"/>
        </a:xfrm>
      </p:grpSpPr>
      <p:sp>
        <p:nvSpPr>
          <p:cNvPr id="168" name="Google Shape;168;g3784a773317_5_35"/>
          <p:cNvSpPr txBox="1"/>
          <p:nvPr/>
        </p:nvSpPr>
        <p:spPr>
          <a:xfrm>
            <a:off x="713050" y="705650"/>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데이터 수집과정</a:t>
            </a:r>
            <a:endParaRPr sz="2000">
              <a:solidFill>
                <a:schemeClr val="accent2"/>
              </a:solidFill>
              <a:latin typeface="Nanum Pen Script"/>
              <a:ea typeface="Nanum Pen Script"/>
              <a:cs typeface="Nanum Pen Script"/>
              <a:sym typeface="Nanum Pen Script"/>
            </a:endParaRPr>
          </a:p>
        </p:txBody>
      </p:sp>
      <p:sp>
        <p:nvSpPr>
          <p:cNvPr id="169" name="Google Shape;169;g3784a773317_5_35"/>
          <p:cNvSpPr txBox="1"/>
          <p:nvPr/>
        </p:nvSpPr>
        <p:spPr>
          <a:xfrm>
            <a:off x="6197375" y="985700"/>
            <a:ext cx="4100100" cy="45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p:txBody>
      </p:sp>
      <p:sp>
        <p:nvSpPr>
          <p:cNvPr id="170" name="Google Shape;170;g3784a773317_5_35"/>
          <p:cNvSpPr txBox="1"/>
          <p:nvPr/>
        </p:nvSpPr>
        <p:spPr>
          <a:xfrm>
            <a:off x="2453750" y="2990400"/>
            <a:ext cx="3237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chemeClr val="dk1"/>
                </a:solidFill>
                <a:latin typeface="Nanum Pen Script"/>
                <a:ea typeface="Nanum Pen Script"/>
                <a:cs typeface="Nanum Pen Script"/>
                <a:sym typeface="Nanum Pen Script"/>
              </a:rPr>
              <a:t>외부</a:t>
            </a:r>
            <a:r>
              <a:rPr lang="ko-KR" sz="4500">
                <a:solidFill>
                  <a:schemeClr val="dk1"/>
                </a:solidFill>
                <a:latin typeface="Nanum Pen Script"/>
                <a:ea typeface="Nanum Pen Script"/>
                <a:cs typeface="Nanum Pen Script"/>
                <a:sym typeface="Nanum Pen Script"/>
              </a:rPr>
              <a:t> 데이터</a:t>
            </a:r>
            <a:endParaRPr sz="4500">
              <a:solidFill>
                <a:schemeClr val="dk1"/>
              </a:solidFill>
              <a:latin typeface="Nanum Pen Script"/>
              <a:ea typeface="Nanum Pen Script"/>
              <a:cs typeface="Nanum Pen Script"/>
              <a:sym typeface="Nanum Pen Script"/>
            </a:endParaRPr>
          </a:p>
        </p:txBody>
      </p:sp>
      <p:sp>
        <p:nvSpPr>
          <p:cNvPr id="171" name="Google Shape;171;g3784a773317_5_35"/>
          <p:cNvSpPr txBox="1"/>
          <p:nvPr/>
        </p:nvSpPr>
        <p:spPr>
          <a:xfrm>
            <a:off x="6158125" y="2130050"/>
            <a:ext cx="4066200" cy="43233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공식 데이터셋</a:t>
            </a:r>
            <a:endParaRPr sz="2800">
              <a:solidFill>
                <a:schemeClr val="accent2"/>
              </a:solidFill>
              <a:latin typeface="Nanum Pen Script"/>
              <a:ea typeface="Nanum Pen Script"/>
              <a:cs typeface="Nanum Pen Script"/>
              <a:sym typeface="Nanum Pen Script"/>
            </a:endParaRPr>
          </a:p>
          <a:p>
            <a:pPr indent="0" lvl="0" marL="457200" rtl="0" algn="l">
              <a:spcBef>
                <a:spcPts val="0"/>
              </a:spcBef>
              <a:spcAft>
                <a:spcPts val="0"/>
              </a:spcAft>
              <a:buNone/>
            </a:pPr>
            <a:r>
              <a:t/>
            </a:r>
            <a:endParaRPr sz="2800">
              <a:solidFill>
                <a:schemeClr val="accent2"/>
              </a:solidFill>
              <a:latin typeface="Nanum Pen Script"/>
              <a:ea typeface="Nanum Pen Script"/>
              <a:cs typeface="Nanum Pen Script"/>
              <a:sym typeface="Nanum Pen Script"/>
            </a:endParaRPr>
          </a:p>
          <a:p>
            <a:pPr indent="-406400" lvl="0" marL="457200" rtl="0" algn="l">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2차 데이터</a:t>
            </a:r>
            <a:endParaRPr sz="2800">
              <a:solidFill>
                <a:schemeClr val="accent2"/>
              </a:solidFill>
              <a:latin typeface="Nanum Pen Script"/>
              <a:ea typeface="Nanum Pen Script"/>
              <a:cs typeface="Nanum Pen Script"/>
              <a:sym typeface="Nanum Pen Script"/>
            </a:endParaRPr>
          </a:p>
          <a:p>
            <a:pPr indent="0" lvl="0" marL="457200" rtl="0" algn="l">
              <a:spcBef>
                <a:spcPts val="0"/>
              </a:spcBef>
              <a:spcAft>
                <a:spcPts val="0"/>
              </a:spcAft>
              <a:buNone/>
            </a:pPr>
            <a:r>
              <a:t/>
            </a:r>
            <a:endParaRPr sz="2800">
              <a:solidFill>
                <a:schemeClr val="accent2"/>
              </a:solidFill>
              <a:latin typeface="Nanum Pen Script"/>
              <a:ea typeface="Nanum Pen Script"/>
              <a:cs typeface="Nanum Pen Script"/>
              <a:sym typeface="Nanum Pen Script"/>
            </a:endParaRPr>
          </a:p>
          <a:p>
            <a:pPr indent="-406400" lvl="0" marL="457200" rtl="0" algn="l">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참고 데이터</a:t>
            </a:r>
            <a:endParaRPr sz="2800">
              <a:solidFill>
                <a:schemeClr val="accent2"/>
              </a:solidFill>
              <a:latin typeface="Nanum Pen Script"/>
              <a:ea typeface="Nanum Pen Script"/>
              <a:cs typeface="Nanum Pen Script"/>
              <a:sym typeface="Nanum Pen Script"/>
            </a:endParaRPr>
          </a:p>
        </p:txBody>
      </p:sp>
      <p:sp>
        <p:nvSpPr>
          <p:cNvPr id="172" name="Google Shape;172;g3784a773317_5_35"/>
          <p:cNvSpPr txBox="1"/>
          <p:nvPr/>
        </p:nvSpPr>
        <p:spPr>
          <a:xfrm>
            <a:off x="297550" y="182450"/>
            <a:ext cx="574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3  data Exploration</a:t>
            </a:r>
            <a:endParaRPr b="0" i="0" sz="2800" u="none" cap="none" strike="noStrike">
              <a:solidFill>
                <a:schemeClr val="accent2"/>
              </a:solidFill>
              <a:latin typeface="Permanent Marker"/>
              <a:ea typeface="Permanent Marker"/>
              <a:cs typeface="Permanent Marker"/>
              <a:sym typeface="Permanent Mark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76" name="Shape 176"/>
        <p:cNvGrpSpPr/>
        <p:nvPr/>
      </p:nvGrpSpPr>
      <p:grpSpPr>
        <a:xfrm>
          <a:off x="0" y="0"/>
          <a:ext cx="0" cy="0"/>
          <a:chOff x="0" y="0"/>
          <a:chExt cx="0" cy="0"/>
        </a:xfrm>
      </p:grpSpPr>
      <p:pic>
        <p:nvPicPr>
          <p:cNvPr id="177" name="Google Shape;177;g37841f0056b_13_91" title="생태통로 시설정보.png"/>
          <p:cNvPicPr preferRelativeResize="0"/>
          <p:nvPr/>
        </p:nvPicPr>
        <p:blipFill>
          <a:blip r:embed="rId3">
            <a:alphaModFix/>
          </a:blip>
          <a:stretch>
            <a:fillRect/>
          </a:stretch>
        </p:blipFill>
        <p:spPr>
          <a:xfrm>
            <a:off x="0" y="527956"/>
            <a:ext cx="12192000" cy="5916200"/>
          </a:xfrm>
          <a:prstGeom prst="rect">
            <a:avLst/>
          </a:prstGeom>
          <a:noFill/>
          <a:ln>
            <a:noFill/>
          </a:ln>
        </p:spPr>
      </p:pic>
      <p:sp>
        <p:nvSpPr>
          <p:cNvPr id="178" name="Google Shape;178;g37841f0056b_13_91"/>
          <p:cNvSpPr/>
          <p:nvPr/>
        </p:nvSpPr>
        <p:spPr>
          <a:xfrm>
            <a:off x="9933125" y="66760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g37841f0056b_13_91"/>
          <p:cNvSpPr/>
          <p:nvPr/>
        </p:nvSpPr>
        <p:spPr>
          <a:xfrm>
            <a:off x="10085525" y="65998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g37841f0056b_13_91"/>
          <p:cNvSpPr/>
          <p:nvPr/>
        </p:nvSpPr>
        <p:spPr>
          <a:xfrm>
            <a:off x="-32725" y="477275"/>
            <a:ext cx="10228200" cy="6013800"/>
          </a:xfrm>
          <a:prstGeom prst="frame">
            <a:avLst>
              <a:gd fmla="val 717" name="adj1"/>
            </a:avLst>
          </a:prstGeom>
          <a:solidFill>
            <a:srgbClr val="FF0000"/>
          </a:solidFill>
          <a:ln cap="flat" cmpd="sng" w="8875">
            <a:solidFill>
              <a:schemeClr val="dk2"/>
            </a:solidFill>
            <a:prstDash val="solid"/>
            <a:round/>
            <a:headEnd len="sm" w="sm" type="none"/>
            <a:tailEnd len="sm" w="sm" type="none"/>
          </a:ln>
        </p:spPr>
        <p:txBody>
          <a:bodyPr anchorCtr="0" anchor="ctr" bIns="85225" lIns="85225" spcFirstLastPara="1" rIns="85225" wrap="square" tIns="85225">
            <a:noAutofit/>
          </a:bodyPr>
          <a:lstStyle/>
          <a:p>
            <a:pPr indent="0" lvl="0" marL="0" rtl="0" algn="ctr">
              <a:spcBef>
                <a:spcPts val="0"/>
              </a:spcBef>
              <a:spcAft>
                <a:spcPts val="0"/>
              </a:spcAft>
              <a:buNone/>
            </a:pPr>
            <a:r>
              <a:t/>
            </a:r>
            <a:endParaRPr sz="1304"/>
          </a:p>
        </p:txBody>
      </p:sp>
      <p:sp>
        <p:nvSpPr>
          <p:cNvPr id="181" name="Google Shape;181;g37841f0056b_13_91"/>
          <p:cNvSpPr/>
          <p:nvPr/>
        </p:nvSpPr>
        <p:spPr>
          <a:xfrm>
            <a:off x="7155150" y="3067400"/>
            <a:ext cx="2595300" cy="10089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KR" sz="1800">
                <a:latin typeface="Nanum Pen Script"/>
                <a:ea typeface="Nanum Pen Script"/>
                <a:cs typeface="Nanum Pen Script"/>
                <a:sym typeface="Nanum Pen Script"/>
              </a:rPr>
              <a:t>생태통로 이름, 주소, 관리기관, 설치기관</a:t>
            </a:r>
            <a:endParaRPr sz="1800">
              <a:latin typeface="Nanum Pen Script"/>
              <a:ea typeface="Nanum Pen Script"/>
              <a:cs typeface="Nanum Pen Script"/>
              <a:sym typeface="Nanum Pen Script"/>
            </a:endParaRPr>
          </a:p>
        </p:txBody>
      </p:sp>
      <p:sp>
        <p:nvSpPr>
          <p:cNvPr id="182" name="Google Shape;182;g37841f0056b_13_91"/>
          <p:cNvSpPr txBox="1"/>
          <p:nvPr/>
        </p:nvSpPr>
        <p:spPr>
          <a:xfrm>
            <a:off x="372550" y="73375"/>
            <a:ext cx="38565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1700">
                <a:solidFill>
                  <a:schemeClr val="accent2"/>
                </a:solidFill>
                <a:latin typeface="Permanent Marker"/>
                <a:ea typeface="Permanent Marker"/>
                <a:cs typeface="Permanent Marker"/>
                <a:sym typeface="Permanent Marker"/>
              </a:rPr>
              <a:t>3  Methodology - </a:t>
            </a:r>
            <a:r>
              <a:rPr lang="ko-KR" sz="1900">
                <a:solidFill>
                  <a:schemeClr val="accent2"/>
                </a:solidFill>
                <a:latin typeface="Nanum Pen Script"/>
                <a:ea typeface="Nanum Pen Script"/>
                <a:cs typeface="Nanum Pen Script"/>
                <a:sym typeface="Nanum Pen Script"/>
              </a:rPr>
              <a:t>생태통로 </a:t>
            </a:r>
            <a:r>
              <a:rPr lang="ko-KR" sz="1900">
                <a:solidFill>
                  <a:schemeClr val="accent2"/>
                </a:solidFill>
                <a:latin typeface="Nanum Pen Script"/>
                <a:ea typeface="Nanum Pen Script"/>
                <a:cs typeface="Nanum Pen Script"/>
                <a:sym typeface="Nanum Pen Script"/>
              </a:rPr>
              <a:t>데이터</a:t>
            </a:r>
            <a:endParaRPr i="0" sz="500" u="none" cap="none" strike="noStrike">
              <a:solidFill>
                <a:schemeClr val="accent2"/>
              </a:solidFill>
              <a:latin typeface="Nanum Pen Script"/>
              <a:ea typeface="Nanum Pen Script"/>
              <a:cs typeface="Nanum Pen Script"/>
              <a:sym typeface="Nanum Pen Scrip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86" name="Shape 186"/>
        <p:cNvGrpSpPr/>
        <p:nvPr/>
      </p:nvGrpSpPr>
      <p:grpSpPr>
        <a:xfrm>
          <a:off x="0" y="0"/>
          <a:ext cx="0" cy="0"/>
          <a:chOff x="0" y="0"/>
          <a:chExt cx="0" cy="0"/>
        </a:xfrm>
      </p:grpSpPr>
      <p:sp>
        <p:nvSpPr>
          <p:cNvPr id="187" name="Google Shape;187;g3784a773317_0_0"/>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8" name="Google Shape;188;g3784a773317_0_0" title="rk_rawdata.png"/>
          <p:cNvPicPr preferRelativeResize="0"/>
          <p:nvPr/>
        </p:nvPicPr>
        <p:blipFill>
          <a:blip r:embed="rId3">
            <a:alphaModFix/>
          </a:blip>
          <a:stretch>
            <a:fillRect/>
          </a:stretch>
        </p:blipFill>
        <p:spPr>
          <a:xfrm>
            <a:off x="0" y="524300"/>
            <a:ext cx="12192001" cy="5767450"/>
          </a:xfrm>
          <a:prstGeom prst="rect">
            <a:avLst/>
          </a:prstGeom>
          <a:noFill/>
          <a:ln>
            <a:noFill/>
          </a:ln>
        </p:spPr>
      </p:pic>
      <p:sp>
        <p:nvSpPr>
          <p:cNvPr id="189" name="Google Shape;189;g3784a773317_0_0"/>
          <p:cNvSpPr/>
          <p:nvPr/>
        </p:nvSpPr>
        <p:spPr>
          <a:xfrm>
            <a:off x="7791275" y="472350"/>
            <a:ext cx="4400700" cy="5882400"/>
          </a:xfrm>
          <a:prstGeom prst="frame">
            <a:avLst>
              <a:gd fmla="val 706" name="adj1"/>
            </a:avLst>
          </a:prstGeom>
          <a:solidFill>
            <a:srgbClr val="FF0000"/>
          </a:solidFill>
          <a:ln cap="flat" cmpd="sng" w="8875">
            <a:solidFill>
              <a:schemeClr val="dk2"/>
            </a:solidFill>
            <a:prstDash val="solid"/>
            <a:round/>
            <a:headEnd len="sm" w="sm" type="none"/>
            <a:tailEnd len="sm" w="sm" type="none"/>
          </a:ln>
        </p:spPr>
        <p:txBody>
          <a:bodyPr anchorCtr="0" anchor="ctr" bIns="85225" lIns="85225" spcFirstLastPara="1" rIns="85225" wrap="square" tIns="85225">
            <a:noAutofit/>
          </a:bodyPr>
          <a:lstStyle/>
          <a:p>
            <a:pPr indent="0" lvl="0" marL="0" rtl="0" algn="ctr">
              <a:spcBef>
                <a:spcPts val="0"/>
              </a:spcBef>
              <a:spcAft>
                <a:spcPts val="0"/>
              </a:spcAft>
              <a:buNone/>
            </a:pPr>
            <a:r>
              <a:t/>
            </a:r>
            <a:endParaRPr sz="1304"/>
          </a:p>
        </p:txBody>
      </p:sp>
      <p:sp>
        <p:nvSpPr>
          <p:cNvPr id="190" name="Google Shape;190;g3784a773317_0_0"/>
          <p:cNvSpPr/>
          <p:nvPr/>
        </p:nvSpPr>
        <p:spPr>
          <a:xfrm>
            <a:off x="3991775" y="4676850"/>
            <a:ext cx="3518700" cy="4929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ko-KR" sz="1800">
                <a:latin typeface="Nanum Pen Script"/>
                <a:ea typeface="Nanum Pen Script"/>
                <a:cs typeface="Nanum Pen Script"/>
                <a:sym typeface="Nanum Pen Script"/>
              </a:rPr>
              <a:t>로드킬 신고 내용 / GPS 자료  -&gt; 로드킬 정보 획득</a:t>
            </a:r>
            <a:endParaRPr sz="1800">
              <a:latin typeface="Nanum Pen Script"/>
              <a:ea typeface="Nanum Pen Script"/>
              <a:cs typeface="Nanum Pen Script"/>
              <a:sym typeface="Nanum Pen Script"/>
            </a:endParaRPr>
          </a:p>
        </p:txBody>
      </p:sp>
      <p:sp>
        <p:nvSpPr>
          <p:cNvPr id="191" name="Google Shape;191;g3784a773317_0_0"/>
          <p:cNvSpPr txBox="1"/>
          <p:nvPr/>
        </p:nvSpPr>
        <p:spPr>
          <a:xfrm>
            <a:off x="372550" y="73375"/>
            <a:ext cx="38565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1700">
                <a:solidFill>
                  <a:schemeClr val="accent2"/>
                </a:solidFill>
                <a:latin typeface="Permanent Marker"/>
                <a:ea typeface="Permanent Marker"/>
                <a:cs typeface="Permanent Marker"/>
                <a:sym typeface="Permanent Marker"/>
              </a:rPr>
              <a:t>3  </a:t>
            </a:r>
            <a:r>
              <a:rPr lang="ko-KR" sz="1700">
                <a:solidFill>
                  <a:schemeClr val="accent2"/>
                </a:solidFill>
                <a:latin typeface="Permanent Marker"/>
                <a:ea typeface="Permanent Marker"/>
                <a:cs typeface="Permanent Marker"/>
                <a:sym typeface="Permanent Marker"/>
              </a:rPr>
              <a:t>Methodology - </a:t>
            </a:r>
            <a:r>
              <a:rPr lang="ko-KR" sz="1900">
                <a:solidFill>
                  <a:schemeClr val="accent2"/>
                </a:solidFill>
                <a:latin typeface="Nanum Pen Script"/>
                <a:ea typeface="Nanum Pen Script"/>
                <a:cs typeface="Nanum Pen Script"/>
                <a:sym typeface="Nanum Pen Script"/>
              </a:rPr>
              <a:t>로드킬 데이터</a:t>
            </a:r>
            <a:endParaRPr i="0" sz="500" u="none" cap="none" strike="noStrike">
              <a:solidFill>
                <a:schemeClr val="accent2"/>
              </a:solidFill>
              <a:latin typeface="Nanum Pen Script"/>
              <a:ea typeface="Nanum Pen Script"/>
              <a:cs typeface="Nanum Pen Script"/>
              <a:sym typeface="Nanum Pen Scrip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95" name="Shape 195"/>
        <p:cNvGrpSpPr/>
        <p:nvPr/>
      </p:nvGrpSpPr>
      <p:grpSpPr>
        <a:xfrm>
          <a:off x="0" y="0"/>
          <a:ext cx="0" cy="0"/>
          <a:chOff x="0" y="0"/>
          <a:chExt cx="0" cy="0"/>
        </a:xfrm>
      </p:grpSpPr>
      <p:sp>
        <p:nvSpPr>
          <p:cNvPr id="196" name="Google Shape;196;g37841f0056b_12_36"/>
          <p:cNvSpPr txBox="1"/>
          <p:nvPr/>
        </p:nvSpPr>
        <p:spPr>
          <a:xfrm>
            <a:off x="613150" y="270875"/>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3  </a:t>
            </a:r>
            <a:r>
              <a:rPr lang="ko-KR" sz="2800">
                <a:solidFill>
                  <a:schemeClr val="accent2"/>
                </a:solidFill>
                <a:latin typeface="Permanent Marker"/>
                <a:ea typeface="Permanent Marker"/>
                <a:cs typeface="Permanent Marker"/>
                <a:sym typeface="Permanent Marker"/>
              </a:rPr>
              <a:t>Methodology</a:t>
            </a:r>
            <a:endParaRPr sz="2800">
              <a:solidFill>
                <a:schemeClr val="accent2"/>
              </a:solidFill>
              <a:latin typeface="Permanent Marker"/>
              <a:ea typeface="Permanent Marker"/>
              <a:cs typeface="Permanent Marker"/>
              <a:sym typeface="Permanent Marker"/>
            </a:endParaRPr>
          </a:p>
        </p:txBody>
      </p:sp>
      <p:sp>
        <p:nvSpPr>
          <p:cNvPr id="197" name="Google Shape;197;g37841f0056b_12_36"/>
          <p:cNvSpPr txBox="1"/>
          <p:nvPr/>
        </p:nvSpPr>
        <p:spPr>
          <a:xfrm>
            <a:off x="1048600" y="675050"/>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데이터 수집과정</a:t>
            </a:r>
            <a:endParaRPr sz="2000">
              <a:solidFill>
                <a:schemeClr val="accent2"/>
              </a:solidFill>
              <a:latin typeface="Nanum Pen Script"/>
              <a:ea typeface="Nanum Pen Script"/>
              <a:cs typeface="Nanum Pen Script"/>
              <a:sym typeface="Nanum Pen Script"/>
            </a:endParaRPr>
          </a:p>
        </p:txBody>
      </p:sp>
      <p:sp>
        <p:nvSpPr>
          <p:cNvPr id="198" name="Google Shape;198;g37841f0056b_12_36"/>
          <p:cNvSpPr txBox="1"/>
          <p:nvPr/>
        </p:nvSpPr>
        <p:spPr>
          <a:xfrm>
            <a:off x="6197375" y="985700"/>
            <a:ext cx="4100100" cy="45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p:txBody>
      </p:sp>
      <p:sp>
        <p:nvSpPr>
          <p:cNvPr id="199" name="Google Shape;199;g37841f0056b_12_36"/>
          <p:cNvSpPr txBox="1"/>
          <p:nvPr/>
        </p:nvSpPr>
        <p:spPr>
          <a:xfrm>
            <a:off x="6861250" y="2174475"/>
            <a:ext cx="4066200" cy="43233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원시 관측 데이터</a:t>
            </a:r>
            <a:endParaRPr sz="2800">
              <a:solidFill>
                <a:schemeClr val="accent2"/>
              </a:solidFill>
              <a:latin typeface="Nanum Pen Script"/>
              <a:ea typeface="Nanum Pen Script"/>
              <a:cs typeface="Nanum Pen Script"/>
              <a:sym typeface="Nanum Pen Script"/>
            </a:endParaRPr>
          </a:p>
          <a:p>
            <a:pPr indent="0" lvl="0" marL="457200" marR="0" rtl="0" algn="l">
              <a:lnSpc>
                <a:spcPct val="100000"/>
              </a:lnSpc>
              <a:spcBef>
                <a:spcPts val="0"/>
              </a:spcBef>
              <a:spcAft>
                <a:spcPts val="0"/>
              </a:spcAft>
              <a:buNone/>
            </a:pPr>
            <a:r>
              <a:t/>
            </a:r>
            <a:endParaRPr sz="2800">
              <a:solidFill>
                <a:schemeClr val="accent2"/>
              </a:solidFill>
              <a:latin typeface="Nanum Pen Script"/>
              <a:ea typeface="Nanum Pen Script"/>
              <a:cs typeface="Nanum Pen Script"/>
              <a:sym typeface="Nanum Pen Script"/>
            </a:endParaRPr>
          </a:p>
          <a:p>
            <a:pPr indent="-406400" lvl="0" marL="457200" marR="0" rtl="0" algn="l">
              <a:lnSpc>
                <a:spcPct val="100000"/>
              </a:lnSpc>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가공 데이터</a:t>
            </a:r>
            <a:endParaRPr sz="2800">
              <a:solidFill>
                <a:schemeClr val="accent2"/>
              </a:solidFill>
              <a:latin typeface="Nanum Pen Script"/>
              <a:ea typeface="Nanum Pen Script"/>
              <a:cs typeface="Nanum Pen Script"/>
              <a:sym typeface="Nanum Pen Script"/>
            </a:endParaRPr>
          </a:p>
          <a:p>
            <a:pPr indent="0" lvl="0" marL="457200" marR="0" rtl="0" algn="l">
              <a:lnSpc>
                <a:spcPct val="100000"/>
              </a:lnSpc>
              <a:spcBef>
                <a:spcPts val="0"/>
              </a:spcBef>
              <a:spcAft>
                <a:spcPts val="0"/>
              </a:spcAft>
              <a:buNone/>
            </a:pPr>
            <a:r>
              <a:t/>
            </a:r>
            <a:endParaRPr sz="2800">
              <a:solidFill>
                <a:schemeClr val="accent2"/>
              </a:solidFill>
              <a:latin typeface="Nanum Pen Script"/>
              <a:ea typeface="Nanum Pen Script"/>
              <a:cs typeface="Nanum Pen Script"/>
              <a:sym typeface="Nanum Pen Script"/>
            </a:endParaRPr>
          </a:p>
          <a:p>
            <a:pPr indent="-406400" lvl="0" marL="457200" marR="0" rtl="0" algn="l">
              <a:lnSpc>
                <a:spcPct val="100000"/>
              </a:lnSpc>
              <a:spcBef>
                <a:spcPts val="0"/>
              </a:spcBef>
              <a:spcAft>
                <a:spcPts val="0"/>
              </a:spcAft>
              <a:buClr>
                <a:schemeClr val="accent2"/>
              </a:buClr>
              <a:buSzPts val="2800"/>
              <a:buFont typeface="Nanum Pen Script"/>
              <a:buChar char="●"/>
            </a:pPr>
            <a:r>
              <a:rPr lang="ko-KR" sz="2800">
                <a:solidFill>
                  <a:schemeClr val="accent2"/>
                </a:solidFill>
                <a:latin typeface="Nanum Pen Script"/>
                <a:ea typeface="Nanum Pen Script"/>
                <a:cs typeface="Nanum Pen Script"/>
                <a:sym typeface="Nanum Pen Script"/>
              </a:rPr>
              <a:t>데이터 </a:t>
            </a:r>
            <a:r>
              <a:rPr lang="ko-KR" sz="2800">
                <a:solidFill>
                  <a:schemeClr val="accent2"/>
                </a:solidFill>
                <a:latin typeface="Nanum Pen Script"/>
                <a:ea typeface="Nanum Pen Script"/>
                <a:cs typeface="Nanum Pen Script"/>
                <a:sym typeface="Nanum Pen Script"/>
              </a:rPr>
              <a:t>범주화</a:t>
            </a:r>
            <a:endParaRPr sz="2800">
              <a:solidFill>
                <a:schemeClr val="accent2"/>
              </a:solidFill>
              <a:latin typeface="Nanum Pen Script"/>
              <a:ea typeface="Nanum Pen Script"/>
              <a:cs typeface="Nanum Pen Script"/>
              <a:sym typeface="Nanum Pen Script"/>
            </a:endParaRPr>
          </a:p>
        </p:txBody>
      </p:sp>
      <p:sp>
        <p:nvSpPr>
          <p:cNvPr id="200" name="Google Shape;200;g37841f0056b_12_36"/>
          <p:cNvSpPr txBox="1"/>
          <p:nvPr/>
        </p:nvSpPr>
        <p:spPr>
          <a:xfrm>
            <a:off x="2453750" y="2990400"/>
            <a:ext cx="3237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4500">
                <a:solidFill>
                  <a:schemeClr val="dk1"/>
                </a:solidFill>
                <a:latin typeface="Nanum Pen Script"/>
                <a:ea typeface="Nanum Pen Script"/>
                <a:cs typeface="Nanum Pen Script"/>
                <a:sym typeface="Nanum Pen Script"/>
              </a:rPr>
              <a:t>직접 추출한 데이터</a:t>
            </a:r>
            <a:endParaRPr sz="4500">
              <a:solidFill>
                <a:schemeClr val="dk1"/>
              </a:solidFill>
              <a:latin typeface="Nanum Pen Script"/>
              <a:ea typeface="Nanum Pen Script"/>
              <a:cs typeface="Nanum Pen Script"/>
              <a:sym typeface="Nanum Pen Scrip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04" name="Shape 204"/>
        <p:cNvGrpSpPr/>
        <p:nvPr/>
      </p:nvGrpSpPr>
      <p:grpSpPr>
        <a:xfrm>
          <a:off x="0" y="0"/>
          <a:ext cx="0" cy="0"/>
          <a:chOff x="0" y="0"/>
          <a:chExt cx="0" cy="0"/>
        </a:xfrm>
      </p:grpSpPr>
      <p:pic>
        <p:nvPicPr>
          <p:cNvPr id="205" name="Google Shape;205;g37841f0056b_13_126" title="생태통로 시설정보.png"/>
          <p:cNvPicPr preferRelativeResize="0"/>
          <p:nvPr/>
        </p:nvPicPr>
        <p:blipFill>
          <a:blip r:embed="rId3">
            <a:alphaModFix/>
          </a:blip>
          <a:stretch>
            <a:fillRect/>
          </a:stretch>
        </p:blipFill>
        <p:spPr>
          <a:xfrm>
            <a:off x="319688" y="1252117"/>
            <a:ext cx="11552367" cy="5605817"/>
          </a:xfrm>
          <a:prstGeom prst="rect">
            <a:avLst/>
          </a:prstGeom>
          <a:noFill/>
          <a:ln>
            <a:noFill/>
          </a:ln>
        </p:spPr>
      </p:pic>
      <p:sp>
        <p:nvSpPr>
          <p:cNvPr id="206" name="Google Shape;206;g37841f0056b_13_126"/>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g37841f0056b_13_126"/>
          <p:cNvSpPr/>
          <p:nvPr/>
        </p:nvSpPr>
        <p:spPr>
          <a:xfrm>
            <a:off x="10085525" y="65998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g37841f0056b_13_126"/>
          <p:cNvSpPr/>
          <p:nvPr/>
        </p:nvSpPr>
        <p:spPr>
          <a:xfrm>
            <a:off x="9915423" y="1217100"/>
            <a:ext cx="1956900" cy="5640900"/>
          </a:xfrm>
          <a:prstGeom prst="frame">
            <a:avLst>
              <a:gd fmla="val 1277" name="adj1"/>
            </a:avLst>
          </a:prstGeom>
          <a:solidFill>
            <a:srgbClr val="FF0000"/>
          </a:solidFill>
          <a:ln cap="flat" cmpd="sng" w="8400">
            <a:solidFill>
              <a:schemeClr val="dk2"/>
            </a:solidFill>
            <a:prstDash val="solid"/>
            <a:round/>
            <a:headEnd len="sm" w="sm" type="none"/>
            <a:tailEnd len="sm" w="sm" type="none"/>
          </a:ln>
        </p:spPr>
        <p:txBody>
          <a:bodyPr anchorCtr="0" anchor="ctr" bIns="80750" lIns="80750" spcFirstLastPara="1" rIns="80750" wrap="square" tIns="80750">
            <a:noAutofit/>
          </a:bodyPr>
          <a:lstStyle/>
          <a:p>
            <a:pPr indent="0" lvl="0" marL="0" rtl="0" algn="ctr">
              <a:spcBef>
                <a:spcPts val="0"/>
              </a:spcBef>
              <a:spcAft>
                <a:spcPts val="0"/>
              </a:spcAft>
              <a:buNone/>
            </a:pPr>
            <a:r>
              <a:t/>
            </a:r>
            <a:endParaRPr sz="1236"/>
          </a:p>
        </p:txBody>
      </p:sp>
      <p:grpSp>
        <p:nvGrpSpPr>
          <p:cNvPr id="209" name="Google Shape;209;g37841f0056b_13_126"/>
          <p:cNvGrpSpPr/>
          <p:nvPr/>
        </p:nvGrpSpPr>
        <p:grpSpPr>
          <a:xfrm>
            <a:off x="3272129" y="1441454"/>
            <a:ext cx="6643041" cy="3637365"/>
            <a:chOff x="3716569" y="192437"/>
            <a:chExt cx="6183600" cy="3385800"/>
          </a:xfrm>
        </p:grpSpPr>
        <p:pic>
          <p:nvPicPr>
            <p:cNvPr id="210" name="Google Shape;210;g37841f0056b_13_126"/>
            <p:cNvPicPr preferRelativeResize="0"/>
            <p:nvPr/>
          </p:nvPicPr>
          <p:blipFill>
            <a:blip r:embed="rId4">
              <a:alphaModFix/>
            </a:blip>
            <a:stretch>
              <a:fillRect/>
            </a:stretch>
          </p:blipFill>
          <p:spPr>
            <a:xfrm>
              <a:off x="3716606" y="192457"/>
              <a:ext cx="6183543" cy="3385774"/>
            </a:xfrm>
            <a:prstGeom prst="rect">
              <a:avLst/>
            </a:prstGeom>
            <a:noFill/>
            <a:ln>
              <a:noFill/>
            </a:ln>
          </p:spPr>
        </p:pic>
        <p:sp>
          <p:nvSpPr>
            <p:cNvPr id="211" name="Google Shape;211;g37841f0056b_13_126"/>
            <p:cNvSpPr/>
            <p:nvPr/>
          </p:nvSpPr>
          <p:spPr>
            <a:xfrm>
              <a:off x="3716569" y="192437"/>
              <a:ext cx="6183600" cy="3385800"/>
            </a:xfrm>
            <a:prstGeom prst="rect">
              <a:avLst/>
            </a:prstGeom>
            <a:noFill/>
            <a:ln cap="flat" cmpd="sng" w="36100">
              <a:solidFill>
                <a:srgbClr val="00FF00"/>
              </a:solidFill>
              <a:prstDash val="solid"/>
              <a:round/>
              <a:headEnd len="sm" w="sm" type="none"/>
              <a:tailEnd len="sm" w="sm" type="none"/>
            </a:ln>
          </p:spPr>
          <p:txBody>
            <a:bodyPr anchorCtr="0" anchor="ctr" bIns="86625" lIns="86625" spcFirstLastPara="1" rIns="86625" wrap="square" tIns="86625">
              <a:noAutofit/>
            </a:bodyPr>
            <a:lstStyle/>
            <a:p>
              <a:pPr indent="0" lvl="0" marL="0" rtl="0" algn="ctr">
                <a:spcBef>
                  <a:spcPts val="0"/>
                </a:spcBef>
                <a:spcAft>
                  <a:spcPts val="0"/>
                </a:spcAft>
                <a:buNone/>
              </a:pPr>
              <a:r>
                <a:t/>
              </a:r>
              <a:endParaRPr sz="1326"/>
            </a:p>
          </p:txBody>
        </p:sp>
      </p:grpSp>
      <p:sp>
        <p:nvSpPr>
          <p:cNvPr id="212" name="Google Shape;212;g37841f0056b_13_126"/>
          <p:cNvSpPr txBox="1"/>
          <p:nvPr/>
        </p:nvSpPr>
        <p:spPr>
          <a:xfrm>
            <a:off x="820000" y="675050"/>
            <a:ext cx="43995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가공 데이터 - </a:t>
            </a:r>
            <a:r>
              <a:rPr lang="ko-KR" sz="2000">
                <a:solidFill>
                  <a:schemeClr val="accent2"/>
                </a:solidFill>
                <a:latin typeface="Nanum Pen Script"/>
                <a:ea typeface="Nanum Pen Script"/>
                <a:cs typeface="Nanum Pen Script"/>
                <a:sym typeface="Nanum Pen Script"/>
              </a:rPr>
              <a:t>생태통로 위도 경도</a:t>
            </a:r>
            <a:endParaRPr sz="2000">
              <a:solidFill>
                <a:schemeClr val="accent2"/>
              </a:solidFill>
              <a:latin typeface="Nanum Pen Script"/>
              <a:ea typeface="Nanum Pen Script"/>
              <a:cs typeface="Nanum Pen Script"/>
              <a:sym typeface="Nanum Pen Script"/>
            </a:endParaRPr>
          </a:p>
        </p:txBody>
      </p:sp>
      <p:sp>
        <p:nvSpPr>
          <p:cNvPr id="213" name="Google Shape;213;g37841f0056b_13_126"/>
          <p:cNvSpPr txBox="1"/>
          <p:nvPr/>
        </p:nvSpPr>
        <p:spPr>
          <a:xfrm>
            <a:off x="319700" y="24990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3  </a:t>
            </a:r>
            <a:r>
              <a:rPr lang="ko-KR" sz="2800">
                <a:solidFill>
                  <a:schemeClr val="accent2"/>
                </a:solidFill>
                <a:latin typeface="Permanent Marker"/>
                <a:ea typeface="Permanent Marker"/>
                <a:cs typeface="Permanent Marker"/>
                <a:sym typeface="Permanent Marker"/>
              </a:rPr>
              <a:t>Methodology</a:t>
            </a:r>
            <a:endParaRPr sz="2600">
              <a:solidFill>
                <a:schemeClr val="accent2"/>
              </a:solidFill>
              <a:latin typeface="Permanent Marker"/>
              <a:ea typeface="Permanent Marker"/>
              <a:cs typeface="Permanent Marker"/>
              <a:sym typeface="Permanent Marker"/>
            </a:endParaRPr>
          </a:p>
        </p:txBody>
      </p:sp>
      <p:sp>
        <p:nvSpPr>
          <p:cNvPr id="214" name="Google Shape;214;g37841f0056b_13_126"/>
          <p:cNvSpPr/>
          <p:nvPr/>
        </p:nvSpPr>
        <p:spPr>
          <a:xfrm>
            <a:off x="1353218" y="1407042"/>
            <a:ext cx="1319700" cy="203700"/>
          </a:xfrm>
          <a:prstGeom prst="rect">
            <a:avLst/>
          </a:prstGeom>
          <a:noFill/>
          <a:ln cap="flat" cmpd="sng" w="36100">
            <a:solidFill>
              <a:srgbClr val="FF0000"/>
            </a:solidFill>
            <a:prstDash val="solid"/>
            <a:round/>
            <a:headEnd len="sm" w="sm" type="none"/>
            <a:tailEnd len="sm" w="sm" type="none"/>
          </a:ln>
        </p:spPr>
        <p:txBody>
          <a:bodyPr anchorCtr="0" anchor="ctr" bIns="86625" lIns="86625" spcFirstLastPara="1" rIns="86625" wrap="square" tIns="86625">
            <a:noAutofit/>
          </a:bodyPr>
          <a:lstStyle/>
          <a:p>
            <a:pPr indent="0" lvl="0" marL="0" rtl="0" algn="ctr">
              <a:spcBef>
                <a:spcPts val="0"/>
              </a:spcBef>
              <a:spcAft>
                <a:spcPts val="0"/>
              </a:spcAft>
              <a:buNone/>
            </a:pPr>
            <a:r>
              <a:t/>
            </a:r>
            <a:endParaRPr sz="1421"/>
          </a:p>
        </p:txBody>
      </p:sp>
      <p:sp>
        <p:nvSpPr>
          <p:cNvPr id="215" name="Google Shape;215;g37841f0056b_13_126"/>
          <p:cNvSpPr/>
          <p:nvPr/>
        </p:nvSpPr>
        <p:spPr>
          <a:xfrm>
            <a:off x="4283999" y="1823180"/>
            <a:ext cx="1103100" cy="203700"/>
          </a:xfrm>
          <a:prstGeom prst="rect">
            <a:avLst/>
          </a:prstGeom>
          <a:noFill/>
          <a:ln cap="flat" cmpd="sng" w="36100">
            <a:solidFill>
              <a:srgbClr val="FF0000"/>
            </a:solidFill>
            <a:prstDash val="solid"/>
            <a:round/>
            <a:headEnd len="sm" w="sm" type="none"/>
            <a:tailEnd len="sm" w="sm" type="none"/>
          </a:ln>
        </p:spPr>
        <p:txBody>
          <a:bodyPr anchorCtr="0" anchor="ctr" bIns="86625" lIns="86625" spcFirstLastPara="1" rIns="86625" wrap="square" tIns="86625">
            <a:noAutofit/>
          </a:bodyPr>
          <a:lstStyle/>
          <a:p>
            <a:pPr indent="0" lvl="0" marL="0" rtl="0" algn="ctr">
              <a:spcBef>
                <a:spcPts val="0"/>
              </a:spcBef>
              <a:spcAft>
                <a:spcPts val="0"/>
              </a:spcAft>
              <a:buNone/>
            </a:pPr>
            <a:r>
              <a:t/>
            </a:r>
            <a:endParaRPr sz="1421"/>
          </a:p>
        </p:txBody>
      </p:sp>
      <p:cxnSp>
        <p:nvCxnSpPr>
          <p:cNvPr id="216" name="Google Shape;216;g37841f0056b_13_126"/>
          <p:cNvCxnSpPr>
            <a:stCxn id="214" idx="3"/>
            <a:endCxn id="215" idx="1"/>
          </p:cNvCxnSpPr>
          <p:nvPr/>
        </p:nvCxnSpPr>
        <p:spPr>
          <a:xfrm>
            <a:off x="2672918" y="1508892"/>
            <a:ext cx="1611000" cy="416100"/>
          </a:xfrm>
          <a:prstGeom prst="straightConnector1">
            <a:avLst/>
          </a:prstGeom>
          <a:noFill/>
          <a:ln cap="flat" cmpd="sng" w="9025">
            <a:solidFill>
              <a:srgbClr val="FF0000"/>
            </a:solidFill>
            <a:prstDash val="solid"/>
            <a:round/>
            <a:headEnd len="med" w="med" type="none"/>
            <a:tailEnd len="med" w="med" type="triangle"/>
          </a:ln>
        </p:spPr>
      </p:cxnSp>
      <p:sp>
        <p:nvSpPr>
          <p:cNvPr id="217" name="Google Shape;217;g37841f0056b_13_126"/>
          <p:cNvSpPr/>
          <p:nvPr/>
        </p:nvSpPr>
        <p:spPr>
          <a:xfrm>
            <a:off x="7661757" y="1823180"/>
            <a:ext cx="1319700" cy="203700"/>
          </a:xfrm>
          <a:prstGeom prst="rect">
            <a:avLst/>
          </a:prstGeom>
          <a:noFill/>
          <a:ln cap="flat" cmpd="sng" w="36100">
            <a:solidFill>
              <a:srgbClr val="FF0000"/>
            </a:solidFill>
            <a:prstDash val="solid"/>
            <a:round/>
            <a:headEnd len="sm" w="sm" type="none"/>
            <a:tailEnd len="sm" w="sm" type="none"/>
          </a:ln>
        </p:spPr>
        <p:txBody>
          <a:bodyPr anchorCtr="0" anchor="ctr" bIns="86625" lIns="86625" spcFirstLastPara="1" rIns="86625" wrap="square" tIns="86625">
            <a:noAutofit/>
          </a:bodyPr>
          <a:lstStyle/>
          <a:p>
            <a:pPr indent="0" lvl="0" marL="0" rtl="0" algn="ctr">
              <a:spcBef>
                <a:spcPts val="0"/>
              </a:spcBef>
              <a:spcAft>
                <a:spcPts val="0"/>
              </a:spcAft>
              <a:buNone/>
            </a:pPr>
            <a:r>
              <a:t/>
            </a:r>
            <a:endParaRPr sz="1421"/>
          </a:p>
        </p:txBody>
      </p:sp>
      <p:cxnSp>
        <p:nvCxnSpPr>
          <p:cNvPr id="218" name="Google Shape;218;g37841f0056b_13_126"/>
          <p:cNvCxnSpPr>
            <a:stCxn id="215" idx="3"/>
            <a:endCxn id="217" idx="1"/>
          </p:cNvCxnSpPr>
          <p:nvPr/>
        </p:nvCxnSpPr>
        <p:spPr>
          <a:xfrm>
            <a:off x="5387099" y="1925030"/>
            <a:ext cx="2274600" cy="0"/>
          </a:xfrm>
          <a:prstGeom prst="straightConnector1">
            <a:avLst/>
          </a:prstGeom>
          <a:noFill/>
          <a:ln cap="flat" cmpd="sng" w="9025">
            <a:solidFill>
              <a:srgbClr val="FF0000"/>
            </a:solidFill>
            <a:prstDash val="solid"/>
            <a:round/>
            <a:headEnd len="med" w="med" type="none"/>
            <a:tailEnd len="med" w="med" type="triangle"/>
          </a:ln>
        </p:spPr>
      </p:cxnSp>
      <p:sp>
        <p:nvSpPr>
          <p:cNvPr id="219" name="Google Shape;219;g37841f0056b_13_126"/>
          <p:cNvSpPr/>
          <p:nvPr/>
        </p:nvSpPr>
        <p:spPr>
          <a:xfrm>
            <a:off x="9930611" y="1441413"/>
            <a:ext cx="1903800" cy="203700"/>
          </a:xfrm>
          <a:prstGeom prst="rect">
            <a:avLst/>
          </a:prstGeom>
          <a:noFill/>
          <a:ln cap="flat" cmpd="sng" w="36100">
            <a:solidFill>
              <a:srgbClr val="FF0000"/>
            </a:solidFill>
            <a:prstDash val="solid"/>
            <a:round/>
            <a:headEnd len="sm" w="sm" type="none"/>
            <a:tailEnd len="sm" w="sm" type="none"/>
          </a:ln>
        </p:spPr>
        <p:txBody>
          <a:bodyPr anchorCtr="0" anchor="ctr" bIns="86625" lIns="86625" spcFirstLastPara="1" rIns="86625" wrap="square" tIns="86625">
            <a:noAutofit/>
          </a:bodyPr>
          <a:lstStyle/>
          <a:p>
            <a:pPr indent="0" lvl="0" marL="0" rtl="0" algn="ctr">
              <a:spcBef>
                <a:spcPts val="0"/>
              </a:spcBef>
              <a:spcAft>
                <a:spcPts val="0"/>
              </a:spcAft>
              <a:buNone/>
            </a:pPr>
            <a:r>
              <a:t/>
            </a:r>
            <a:endParaRPr sz="1421"/>
          </a:p>
        </p:txBody>
      </p:sp>
      <p:cxnSp>
        <p:nvCxnSpPr>
          <p:cNvPr id="220" name="Google Shape;220;g37841f0056b_13_126"/>
          <p:cNvCxnSpPr>
            <a:stCxn id="217" idx="3"/>
            <a:endCxn id="219" idx="1"/>
          </p:cNvCxnSpPr>
          <p:nvPr/>
        </p:nvCxnSpPr>
        <p:spPr>
          <a:xfrm flipH="1" rot="10800000">
            <a:off x="8981457" y="1543130"/>
            <a:ext cx="949200" cy="381900"/>
          </a:xfrm>
          <a:prstGeom prst="straightConnector1">
            <a:avLst/>
          </a:prstGeom>
          <a:noFill/>
          <a:ln cap="flat" cmpd="sng" w="90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2" name="Shape 32"/>
        <p:cNvGrpSpPr/>
        <p:nvPr/>
      </p:nvGrpSpPr>
      <p:grpSpPr>
        <a:xfrm>
          <a:off x="0" y="0"/>
          <a:ext cx="0" cy="0"/>
          <a:chOff x="0" y="0"/>
          <a:chExt cx="0" cy="0"/>
        </a:xfrm>
      </p:grpSpPr>
      <p:cxnSp>
        <p:nvCxnSpPr>
          <p:cNvPr id="33" name="Google Shape;33;g3641cc7b6e2_3_10"/>
          <p:cNvCxnSpPr/>
          <p:nvPr/>
        </p:nvCxnSpPr>
        <p:spPr>
          <a:xfrm>
            <a:off x="267629" y="323385"/>
            <a:ext cx="11924400" cy="0"/>
          </a:xfrm>
          <a:prstGeom prst="straightConnector1">
            <a:avLst/>
          </a:prstGeom>
          <a:noFill/>
          <a:ln cap="flat" cmpd="sng" w="9525">
            <a:solidFill>
              <a:schemeClr val="lt1"/>
            </a:solidFill>
            <a:prstDash val="solid"/>
            <a:miter lim="800000"/>
            <a:headEnd len="sm" w="sm" type="none"/>
            <a:tailEnd len="sm" w="sm" type="none"/>
          </a:ln>
        </p:spPr>
      </p:cxnSp>
      <p:sp>
        <p:nvSpPr>
          <p:cNvPr id="34" name="Google Shape;34;g3641cc7b6e2_3_10"/>
          <p:cNvSpPr txBox="1"/>
          <p:nvPr/>
        </p:nvSpPr>
        <p:spPr>
          <a:xfrm>
            <a:off x="267625" y="390300"/>
            <a:ext cx="27042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ko-KR" sz="3400">
                <a:solidFill>
                  <a:schemeClr val="lt1"/>
                </a:solidFill>
                <a:latin typeface="Permanent Marker"/>
                <a:ea typeface="Permanent Marker"/>
                <a:cs typeface="Permanent Marker"/>
                <a:sym typeface="Permanent Marker"/>
              </a:rPr>
              <a:t>COntents</a:t>
            </a:r>
            <a:endParaRPr i="0" sz="3400" u="none" cap="none" strike="noStrike">
              <a:solidFill>
                <a:schemeClr val="lt1"/>
              </a:solidFill>
              <a:latin typeface="Permanent Marker"/>
              <a:ea typeface="Permanent Marker"/>
              <a:cs typeface="Permanent Marker"/>
              <a:sym typeface="Permanent Marker"/>
            </a:endParaRPr>
          </a:p>
        </p:txBody>
      </p:sp>
      <p:sp>
        <p:nvSpPr>
          <p:cNvPr id="35" name="Google Shape;35;g3641cc7b6e2_3_10"/>
          <p:cNvSpPr txBox="1"/>
          <p:nvPr/>
        </p:nvSpPr>
        <p:spPr>
          <a:xfrm>
            <a:off x="987698" y="423744"/>
            <a:ext cx="3578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chemeClr val="lt1"/>
              </a:solidFill>
              <a:latin typeface="Arial"/>
              <a:ea typeface="Arial"/>
              <a:cs typeface="Arial"/>
              <a:sym typeface="Arial"/>
            </a:endParaRPr>
          </a:p>
        </p:txBody>
      </p:sp>
      <p:sp>
        <p:nvSpPr>
          <p:cNvPr id="36" name="Google Shape;36;g3641cc7b6e2_3_10"/>
          <p:cNvSpPr txBox="1"/>
          <p:nvPr/>
        </p:nvSpPr>
        <p:spPr>
          <a:xfrm>
            <a:off x="626401" y="1109125"/>
            <a:ext cx="1058700" cy="7077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3998"/>
              <a:buFont typeface="Arial"/>
              <a:buNone/>
            </a:pPr>
            <a:r>
              <a:rPr b="1" i="0" lang="ko-KR" sz="3997" u="none" cap="none" strike="noStrike">
                <a:solidFill>
                  <a:schemeClr val="lt1"/>
                </a:solidFill>
                <a:latin typeface="Arial"/>
                <a:ea typeface="Arial"/>
                <a:cs typeface="Arial"/>
                <a:sym typeface="Arial"/>
              </a:rPr>
              <a:t>1</a:t>
            </a:r>
            <a:endParaRPr b="1" i="0" sz="3997" u="none" cap="none" strike="noStrike">
              <a:solidFill>
                <a:schemeClr val="lt1"/>
              </a:solidFill>
              <a:latin typeface="Arial"/>
              <a:ea typeface="Arial"/>
              <a:cs typeface="Arial"/>
              <a:sym typeface="Arial"/>
            </a:endParaRPr>
          </a:p>
        </p:txBody>
      </p:sp>
      <p:sp>
        <p:nvSpPr>
          <p:cNvPr id="37" name="Google Shape;37;g3641cc7b6e2_3_10"/>
          <p:cNvSpPr txBox="1"/>
          <p:nvPr/>
        </p:nvSpPr>
        <p:spPr>
          <a:xfrm>
            <a:off x="1685046" y="1166035"/>
            <a:ext cx="5094000" cy="5229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2798"/>
              <a:buFont typeface="Arial"/>
              <a:buNone/>
            </a:pPr>
            <a:r>
              <a:rPr b="0" i="0" lang="ko-KR" sz="2798" u="none" cap="none" strike="noStrike">
                <a:solidFill>
                  <a:schemeClr val="lt1"/>
                </a:solidFill>
                <a:latin typeface="Permanent Marker"/>
                <a:ea typeface="Permanent Marker"/>
                <a:cs typeface="Permanent Marker"/>
                <a:sym typeface="Permanent Marker"/>
              </a:rPr>
              <a:t>Introduction / Background</a:t>
            </a:r>
            <a:endParaRPr b="0" i="0" sz="2398" u="none" cap="none" strike="noStrike">
              <a:solidFill>
                <a:schemeClr val="lt1"/>
              </a:solidFill>
              <a:latin typeface="Nanum Pen Script"/>
              <a:ea typeface="Nanum Pen Script"/>
              <a:cs typeface="Nanum Pen Script"/>
              <a:sym typeface="Nanum Pen Script"/>
            </a:endParaRPr>
          </a:p>
        </p:txBody>
      </p:sp>
      <p:sp>
        <p:nvSpPr>
          <p:cNvPr id="38" name="Google Shape;38;g3641cc7b6e2_3_10"/>
          <p:cNvSpPr txBox="1"/>
          <p:nvPr/>
        </p:nvSpPr>
        <p:spPr>
          <a:xfrm>
            <a:off x="626401" y="1988695"/>
            <a:ext cx="1058700" cy="7077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3998"/>
              <a:buFont typeface="Arial"/>
              <a:buNone/>
            </a:pPr>
            <a:r>
              <a:rPr b="1" i="0" lang="ko-KR" sz="3997" u="none" cap="none" strike="noStrike">
                <a:solidFill>
                  <a:schemeClr val="lt1"/>
                </a:solidFill>
                <a:latin typeface="Arial"/>
                <a:ea typeface="Arial"/>
                <a:cs typeface="Arial"/>
                <a:sym typeface="Arial"/>
              </a:rPr>
              <a:t>2</a:t>
            </a:r>
            <a:endParaRPr b="1" i="0" sz="3997" u="none" cap="none" strike="noStrike">
              <a:solidFill>
                <a:schemeClr val="lt1"/>
              </a:solidFill>
              <a:latin typeface="Arial"/>
              <a:ea typeface="Arial"/>
              <a:cs typeface="Arial"/>
              <a:sym typeface="Arial"/>
            </a:endParaRPr>
          </a:p>
        </p:txBody>
      </p:sp>
      <p:sp>
        <p:nvSpPr>
          <p:cNvPr id="39" name="Google Shape;39;g3641cc7b6e2_3_10"/>
          <p:cNvSpPr txBox="1"/>
          <p:nvPr/>
        </p:nvSpPr>
        <p:spPr>
          <a:xfrm>
            <a:off x="1765471" y="2029426"/>
            <a:ext cx="3525300" cy="5229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2798"/>
              <a:buFont typeface="Arial"/>
              <a:buNone/>
            </a:pPr>
            <a:r>
              <a:rPr b="0" i="0" lang="ko-KR" sz="2798" u="none" cap="none" strike="noStrike">
                <a:solidFill>
                  <a:schemeClr val="lt1"/>
                </a:solidFill>
                <a:latin typeface="Permanent Marker"/>
                <a:ea typeface="Permanent Marker"/>
                <a:cs typeface="Permanent Marker"/>
                <a:sym typeface="Permanent Marker"/>
              </a:rPr>
              <a:t>Objectives</a:t>
            </a:r>
            <a:endParaRPr b="0" i="0" sz="2798" u="none" cap="none" strike="noStrike">
              <a:solidFill>
                <a:schemeClr val="lt1"/>
              </a:solidFill>
              <a:latin typeface="Permanent Marker"/>
              <a:ea typeface="Permanent Marker"/>
              <a:cs typeface="Permanent Marker"/>
              <a:sym typeface="Permanent Marker"/>
            </a:endParaRPr>
          </a:p>
        </p:txBody>
      </p:sp>
      <p:sp>
        <p:nvSpPr>
          <p:cNvPr id="40" name="Google Shape;40;g3641cc7b6e2_3_10"/>
          <p:cNvSpPr txBox="1"/>
          <p:nvPr/>
        </p:nvSpPr>
        <p:spPr>
          <a:xfrm>
            <a:off x="5066376" y="5013125"/>
            <a:ext cx="4438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g3641cc7b6e2_3_10"/>
          <p:cNvSpPr txBox="1"/>
          <p:nvPr/>
        </p:nvSpPr>
        <p:spPr>
          <a:xfrm>
            <a:off x="626400" y="2754628"/>
            <a:ext cx="559200" cy="7077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3998"/>
              <a:buFont typeface="Arial"/>
              <a:buNone/>
            </a:pPr>
            <a:r>
              <a:rPr b="1" i="0" lang="ko-KR" sz="3997" u="none" cap="none" strike="noStrike">
                <a:solidFill>
                  <a:schemeClr val="lt1"/>
                </a:solidFill>
                <a:latin typeface="Arial"/>
                <a:ea typeface="Arial"/>
                <a:cs typeface="Arial"/>
                <a:sym typeface="Arial"/>
              </a:rPr>
              <a:t>3</a:t>
            </a:r>
            <a:endParaRPr b="1" i="0" sz="3997" u="none" cap="none" strike="noStrike">
              <a:solidFill>
                <a:schemeClr val="lt1"/>
              </a:solidFill>
              <a:latin typeface="Arial"/>
              <a:ea typeface="Arial"/>
              <a:cs typeface="Arial"/>
              <a:sym typeface="Arial"/>
            </a:endParaRPr>
          </a:p>
        </p:txBody>
      </p:sp>
      <p:sp>
        <p:nvSpPr>
          <p:cNvPr id="42" name="Google Shape;42;g3641cc7b6e2_3_10"/>
          <p:cNvSpPr txBox="1"/>
          <p:nvPr/>
        </p:nvSpPr>
        <p:spPr>
          <a:xfrm>
            <a:off x="1765471" y="2846971"/>
            <a:ext cx="5094000" cy="5229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chemeClr val="dk1"/>
              </a:buClr>
              <a:buSzPts val="2798"/>
              <a:buFont typeface="Arial"/>
              <a:buNone/>
            </a:pPr>
            <a:r>
              <a:rPr b="0" i="0" lang="ko-KR" sz="2798" u="none" cap="none" strike="noStrike">
                <a:solidFill>
                  <a:schemeClr val="lt1"/>
                </a:solidFill>
                <a:latin typeface="Permanent Marker"/>
                <a:ea typeface="Permanent Marker"/>
                <a:cs typeface="Permanent Marker"/>
                <a:sym typeface="Permanent Marker"/>
              </a:rPr>
              <a:t>Methodology</a:t>
            </a:r>
            <a:endParaRPr b="0" i="0" sz="2398" u="none" cap="none" strike="noStrike">
              <a:solidFill>
                <a:schemeClr val="lt1"/>
              </a:solidFill>
              <a:latin typeface="Nanum Pen Script"/>
              <a:ea typeface="Nanum Pen Script"/>
              <a:cs typeface="Nanum Pen Script"/>
              <a:sym typeface="Nanum Pen Script"/>
            </a:endParaRPr>
          </a:p>
        </p:txBody>
      </p:sp>
      <p:sp>
        <p:nvSpPr>
          <p:cNvPr id="43" name="Google Shape;43;g3641cc7b6e2_3_10"/>
          <p:cNvSpPr txBox="1"/>
          <p:nvPr/>
        </p:nvSpPr>
        <p:spPr>
          <a:xfrm>
            <a:off x="626401" y="3524221"/>
            <a:ext cx="1058700" cy="7077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3998"/>
              <a:buFont typeface="Arial"/>
              <a:buNone/>
            </a:pPr>
            <a:r>
              <a:rPr b="1" i="0" lang="ko-KR" sz="3997" u="none" cap="none" strike="noStrike">
                <a:solidFill>
                  <a:schemeClr val="lt1"/>
                </a:solidFill>
                <a:latin typeface="Arial"/>
                <a:ea typeface="Arial"/>
                <a:cs typeface="Arial"/>
                <a:sym typeface="Arial"/>
              </a:rPr>
              <a:t>4</a:t>
            </a:r>
            <a:endParaRPr b="1" i="0" sz="3997" u="none" cap="none" strike="noStrike">
              <a:solidFill>
                <a:schemeClr val="lt1"/>
              </a:solidFill>
              <a:latin typeface="Arial"/>
              <a:ea typeface="Arial"/>
              <a:cs typeface="Arial"/>
              <a:sym typeface="Arial"/>
            </a:endParaRPr>
          </a:p>
        </p:txBody>
      </p:sp>
      <p:sp>
        <p:nvSpPr>
          <p:cNvPr id="44" name="Google Shape;44;g3641cc7b6e2_3_10"/>
          <p:cNvSpPr txBox="1"/>
          <p:nvPr/>
        </p:nvSpPr>
        <p:spPr>
          <a:xfrm>
            <a:off x="1685046" y="3628662"/>
            <a:ext cx="3879600" cy="5229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2798"/>
              <a:buFont typeface="Arial"/>
              <a:buNone/>
            </a:pPr>
            <a:r>
              <a:rPr b="0" i="0" lang="ko-KR" sz="2798" u="none" cap="none" strike="noStrike">
                <a:solidFill>
                  <a:schemeClr val="lt1"/>
                </a:solidFill>
                <a:latin typeface="Permanent Marker"/>
                <a:ea typeface="Permanent Marker"/>
                <a:cs typeface="Permanent Marker"/>
                <a:sym typeface="Permanent Marker"/>
              </a:rPr>
              <a:t>Data Exploration</a:t>
            </a:r>
            <a:endParaRPr b="0" i="0" sz="2398" u="none" cap="none" strike="noStrike">
              <a:solidFill>
                <a:schemeClr val="lt1"/>
              </a:solidFill>
              <a:latin typeface="Nanum Pen Script"/>
              <a:ea typeface="Nanum Pen Script"/>
              <a:cs typeface="Nanum Pen Script"/>
              <a:sym typeface="Nanum Pen Script"/>
            </a:endParaRPr>
          </a:p>
        </p:txBody>
      </p:sp>
      <p:sp>
        <p:nvSpPr>
          <p:cNvPr id="45" name="Google Shape;45;g3641cc7b6e2_3_10"/>
          <p:cNvSpPr txBox="1"/>
          <p:nvPr/>
        </p:nvSpPr>
        <p:spPr>
          <a:xfrm>
            <a:off x="626401" y="4293831"/>
            <a:ext cx="1058700" cy="7077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3998"/>
              <a:buFont typeface="Arial"/>
              <a:buNone/>
            </a:pPr>
            <a:r>
              <a:rPr b="1" i="0" lang="ko-KR" sz="3997" u="none" cap="none" strike="noStrike">
                <a:solidFill>
                  <a:schemeClr val="lt1"/>
                </a:solidFill>
                <a:latin typeface="Arial"/>
                <a:ea typeface="Arial"/>
                <a:cs typeface="Arial"/>
                <a:sym typeface="Arial"/>
              </a:rPr>
              <a:t>5</a:t>
            </a:r>
            <a:endParaRPr b="1" i="0" sz="3997" u="none" cap="none" strike="noStrike">
              <a:solidFill>
                <a:schemeClr val="lt1"/>
              </a:solidFill>
              <a:latin typeface="Arial"/>
              <a:ea typeface="Arial"/>
              <a:cs typeface="Arial"/>
              <a:sym typeface="Arial"/>
            </a:endParaRPr>
          </a:p>
        </p:txBody>
      </p:sp>
      <p:sp>
        <p:nvSpPr>
          <p:cNvPr id="46" name="Google Shape;46;g3641cc7b6e2_3_10"/>
          <p:cNvSpPr txBox="1"/>
          <p:nvPr/>
        </p:nvSpPr>
        <p:spPr>
          <a:xfrm>
            <a:off x="1689318" y="4344020"/>
            <a:ext cx="3822900" cy="5229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2798"/>
              <a:buFont typeface="Arial"/>
              <a:buNone/>
            </a:pPr>
            <a:r>
              <a:rPr b="0" i="0" lang="ko-KR" sz="2798" u="none" cap="none" strike="noStrike">
                <a:solidFill>
                  <a:schemeClr val="lt1"/>
                </a:solidFill>
                <a:latin typeface="Permanent Marker"/>
                <a:ea typeface="Permanent Marker"/>
                <a:cs typeface="Permanent Marker"/>
                <a:sym typeface="Permanent Marker"/>
              </a:rPr>
              <a:t>Analysis / Modeling</a:t>
            </a:r>
            <a:endParaRPr b="0" i="0" sz="2398" u="none" cap="none" strike="noStrike">
              <a:solidFill>
                <a:schemeClr val="lt1"/>
              </a:solidFill>
              <a:latin typeface="Nanum Pen Script"/>
              <a:ea typeface="Nanum Pen Script"/>
              <a:cs typeface="Nanum Pen Script"/>
              <a:sym typeface="Nanum Pen Script"/>
            </a:endParaRPr>
          </a:p>
        </p:txBody>
      </p:sp>
      <p:sp>
        <p:nvSpPr>
          <p:cNvPr id="47" name="Google Shape;47;g3641cc7b6e2_3_10"/>
          <p:cNvSpPr txBox="1"/>
          <p:nvPr/>
        </p:nvSpPr>
        <p:spPr>
          <a:xfrm>
            <a:off x="626401" y="5001400"/>
            <a:ext cx="1058700" cy="7077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3998"/>
              <a:buFont typeface="Arial"/>
              <a:buNone/>
            </a:pPr>
            <a:r>
              <a:rPr b="1" i="0" lang="ko-KR" sz="3997" u="none" cap="none" strike="noStrike">
                <a:solidFill>
                  <a:schemeClr val="lt1"/>
                </a:solidFill>
                <a:latin typeface="Arial"/>
                <a:ea typeface="Arial"/>
                <a:cs typeface="Arial"/>
                <a:sym typeface="Arial"/>
              </a:rPr>
              <a:t>6</a:t>
            </a:r>
            <a:endParaRPr b="1" i="0" sz="3997" u="none" cap="none" strike="noStrike">
              <a:solidFill>
                <a:schemeClr val="lt1"/>
              </a:solidFill>
              <a:latin typeface="Arial"/>
              <a:ea typeface="Arial"/>
              <a:cs typeface="Arial"/>
              <a:sym typeface="Arial"/>
            </a:endParaRPr>
          </a:p>
        </p:txBody>
      </p:sp>
      <p:sp>
        <p:nvSpPr>
          <p:cNvPr id="48" name="Google Shape;48;g3641cc7b6e2_3_10"/>
          <p:cNvSpPr txBox="1"/>
          <p:nvPr/>
        </p:nvSpPr>
        <p:spPr>
          <a:xfrm>
            <a:off x="1765469" y="5059378"/>
            <a:ext cx="1322100" cy="5229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2798"/>
              <a:buFont typeface="Arial"/>
              <a:buNone/>
            </a:pPr>
            <a:r>
              <a:rPr b="0" i="0" lang="ko-KR" sz="2798" u="none" cap="none" strike="noStrike">
                <a:solidFill>
                  <a:schemeClr val="lt1"/>
                </a:solidFill>
                <a:latin typeface="Permanent Marker"/>
                <a:ea typeface="Permanent Marker"/>
                <a:cs typeface="Permanent Marker"/>
                <a:sym typeface="Permanent Marker"/>
              </a:rPr>
              <a:t>Result</a:t>
            </a:r>
            <a:endParaRPr b="0" i="0" sz="2398" u="none" cap="none" strike="noStrike">
              <a:solidFill>
                <a:schemeClr val="lt1"/>
              </a:solidFill>
              <a:latin typeface="Nanum Pen Script"/>
              <a:ea typeface="Nanum Pen Script"/>
              <a:cs typeface="Nanum Pen Script"/>
              <a:sym typeface="Nanum Pen Script"/>
            </a:endParaRPr>
          </a:p>
        </p:txBody>
      </p:sp>
      <p:sp>
        <p:nvSpPr>
          <p:cNvPr id="49" name="Google Shape;49;g3641cc7b6e2_3_10"/>
          <p:cNvSpPr txBox="1"/>
          <p:nvPr/>
        </p:nvSpPr>
        <p:spPr>
          <a:xfrm>
            <a:off x="626401" y="5680712"/>
            <a:ext cx="1058700" cy="7077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3998"/>
              <a:buFont typeface="Arial"/>
              <a:buNone/>
            </a:pPr>
            <a:r>
              <a:rPr b="1" i="0" lang="ko-KR" sz="3997" u="none" cap="none" strike="noStrike">
                <a:solidFill>
                  <a:schemeClr val="lt1"/>
                </a:solidFill>
                <a:latin typeface="Arial"/>
                <a:ea typeface="Arial"/>
                <a:cs typeface="Arial"/>
                <a:sym typeface="Arial"/>
              </a:rPr>
              <a:t>7</a:t>
            </a:r>
            <a:endParaRPr b="1" i="0" sz="3997" u="none" cap="none" strike="noStrike">
              <a:solidFill>
                <a:schemeClr val="lt1"/>
              </a:solidFill>
              <a:latin typeface="Arial"/>
              <a:ea typeface="Arial"/>
              <a:cs typeface="Arial"/>
              <a:sym typeface="Arial"/>
            </a:endParaRPr>
          </a:p>
        </p:txBody>
      </p:sp>
      <p:sp>
        <p:nvSpPr>
          <p:cNvPr id="50" name="Google Shape;50;g3641cc7b6e2_3_10"/>
          <p:cNvSpPr txBox="1"/>
          <p:nvPr/>
        </p:nvSpPr>
        <p:spPr>
          <a:xfrm>
            <a:off x="1765469" y="5787977"/>
            <a:ext cx="2109600" cy="522900"/>
          </a:xfrm>
          <a:prstGeom prst="rect">
            <a:avLst/>
          </a:prstGeom>
          <a:noFill/>
          <a:ln>
            <a:noFill/>
          </a:ln>
        </p:spPr>
        <p:txBody>
          <a:bodyPr anchorCtr="0" anchor="t" bIns="45675" lIns="91375" spcFirstLastPara="1" rIns="91375" wrap="square" tIns="45675">
            <a:spAutoFit/>
          </a:bodyPr>
          <a:lstStyle/>
          <a:p>
            <a:pPr indent="0" lvl="0" marL="0" marR="0" rtl="0" algn="l">
              <a:lnSpc>
                <a:spcPct val="100000"/>
              </a:lnSpc>
              <a:spcBef>
                <a:spcPts val="0"/>
              </a:spcBef>
              <a:spcAft>
                <a:spcPts val="0"/>
              </a:spcAft>
              <a:buClr>
                <a:srgbClr val="000000"/>
              </a:buClr>
              <a:buSzPts val="2798"/>
              <a:buFont typeface="Arial"/>
              <a:buNone/>
            </a:pPr>
            <a:r>
              <a:rPr b="0" i="0" lang="ko-KR" sz="2798" u="none" cap="none" strike="noStrike">
                <a:solidFill>
                  <a:schemeClr val="lt1"/>
                </a:solidFill>
                <a:latin typeface="Permanent Marker"/>
                <a:ea typeface="Permanent Marker"/>
                <a:cs typeface="Permanent Marker"/>
                <a:sym typeface="Permanent Marker"/>
              </a:rPr>
              <a:t>Conclusion</a:t>
            </a:r>
            <a:endParaRPr b="0" i="0" sz="2398" u="none" cap="none" strike="noStrike">
              <a:solidFill>
                <a:schemeClr val="lt1"/>
              </a:solidFill>
              <a:latin typeface="Nanum Pen Script"/>
              <a:ea typeface="Nanum Pen Script"/>
              <a:cs typeface="Nanum Pen Script"/>
              <a:sym typeface="Nanum Pen Script"/>
            </a:endParaRPr>
          </a:p>
        </p:txBody>
      </p:sp>
      <p:sp>
        <p:nvSpPr>
          <p:cNvPr id="51" name="Google Shape;51;g3641cc7b6e2_3_10"/>
          <p:cNvSpPr/>
          <p:nvPr/>
        </p:nvSpPr>
        <p:spPr>
          <a:xfrm>
            <a:off x="9933125" y="6447400"/>
            <a:ext cx="2259000" cy="410700"/>
          </a:xfrm>
          <a:prstGeom prst="rect">
            <a:avLst/>
          </a:prstGeom>
          <a:solidFill>
            <a:srgbClr val="0F42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24" name="Shape 224"/>
        <p:cNvGrpSpPr/>
        <p:nvPr/>
      </p:nvGrpSpPr>
      <p:grpSpPr>
        <a:xfrm>
          <a:off x="0" y="0"/>
          <a:ext cx="0" cy="0"/>
          <a:chOff x="0" y="0"/>
          <a:chExt cx="0" cy="0"/>
        </a:xfrm>
      </p:grpSpPr>
      <p:sp>
        <p:nvSpPr>
          <p:cNvPr id="225" name="Google Shape;225;g37841f0056b_0_78"/>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g37841f0056b_0_78"/>
          <p:cNvSpPr/>
          <p:nvPr/>
        </p:nvSpPr>
        <p:spPr>
          <a:xfrm>
            <a:off x="10085525" y="65998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g37841f0056b_0_78"/>
          <p:cNvSpPr txBox="1"/>
          <p:nvPr/>
        </p:nvSpPr>
        <p:spPr>
          <a:xfrm>
            <a:off x="667600" y="675050"/>
            <a:ext cx="43995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가공 데이터 - 강원도 지도</a:t>
            </a:r>
            <a:r>
              <a:rPr lang="ko-KR" sz="2000">
                <a:solidFill>
                  <a:schemeClr val="accent2"/>
                </a:solidFill>
                <a:latin typeface="Nanum Pen Script"/>
                <a:ea typeface="Nanum Pen Script"/>
                <a:cs typeface="Nanum Pen Script"/>
                <a:sym typeface="Nanum Pen Script"/>
              </a:rPr>
              <a:t>를 위한 데이터프레임 생성</a:t>
            </a:r>
            <a:endParaRPr sz="2000">
              <a:solidFill>
                <a:schemeClr val="accent2"/>
              </a:solidFill>
              <a:latin typeface="Nanum Pen Script"/>
              <a:ea typeface="Nanum Pen Script"/>
              <a:cs typeface="Nanum Pen Script"/>
              <a:sym typeface="Nanum Pen Script"/>
            </a:endParaRPr>
          </a:p>
        </p:txBody>
      </p:sp>
      <p:sp>
        <p:nvSpPr>
          <p:cNvPr id="228" name="Google Shape;228;g37841f0056b_0_78"/>
          <p:cNvSpPr txBox="1"/>
          <p:nvPr/>
        </p:nvSpPr>
        <p:spPr>
          <a:xfrm>
            <a:off x="0" y="-65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3  </a:t>
            </a:r>
            <a:r>
              <a:rPr lang="ko-KR" sz="2800">
                <a:solidFill>
                  <a:schemeClr val="accent2"/>
                </a:solidFill>
                <a:latin typeface="Permanent Marker"/>
                <a:ea typeface="Permanent Marker"/>
                <a:cs typeface="Permanent Marker"/>
                <a:sym typeface="Permanent Marker"/>
              </a:rPr>
              <a:t>Methodology</a:t>
            </a:r>
            <a:endParaRPr sz="2600">
              <a:solidFill>
                <a:schemeClr val="accent2"/>
              </a:solidFill>
              <a:latin typeface="Permanent Marker"/>
              <a:ea typeface="Permanent Marker"/>
              <a:cs typeface="Permanent Marker"/>
              <a:sym typeface="Permanent Marker"/>
            </a:endParaRPr>
          </a:p>
        </p:txBody>
      </p:sp>
      <p:pic>
        <p:nvPicPr>
          <p:cNvPr id="229" name="Google Shape;229;g37841f0056b_0_78"/>
          <p:cNvPicPr preferRelativeResize="0"/>
          <p:nvPr/>
        </p:nvPicPr>
        <p:blipFill>
          <a:blip r:embed="rId3">
            <a:alphaModFix/>
          </a:blip>
          <a:stretch>
            <a:fillRect/>
          </a:stretch>
        </p:blipFill>
        <p:spPr>
          <a:xfrm>
            <a:off x="88295" y="1238250"/>
            <a:ext cx="7043680" cy="5209150"/>
          </a:xfrm>
          <a:prstGeom prst="rect">
            <a:avLst/>
          </a:prstGeom>
          <a:noFill/>
          <a:ln>
            <a:noFill/>
          </a:ln>
        </p:spPr>
      </p:pic>
      <p:sp>
        <p:nvSpPr>
          <p:cNvPr id="230" name="Google Shape;230;g37841f0056b_0_78"/>
          <p:cNvSpPr/>
          <p:nvPr/>
        </p:nvSpPr>
        <p:spPr>
          <a:xfrm>
            <a:off x="7378803" y="2313250"/>
            <a:ext cx="2245200" cy="883200"/>
          </a:xfrm>
          <a:prstGeom prst="homePlate">
            <a:avLst>
              <a:gd fmla="val 50000" name="adj"/>
            </a:avLst>
          </a:prstGeom>
          <a:solidFill>
            <a:srgbClr val="F4CCCC"/>
          </a:solidFill>
          <a:ln cap="flat" cmpd="sng" w="12100">
            <a:solidFill>
              <a:srgbClr val="E06666"/>
            </a:solidFill>
            <a:prstDash val="solid"/>
            <a:round/>
            <a:headEnd len="sm" w="sm" type="none"/>
            <a:tailEnd len="sm" w="sm" type="none"/>
          </a:ln>
        </p:spPr>
        <p:txBody>
          <a:bodyPr anchorCtr="0" anchor="ctr" bIns="116425" lIns="116425" spcFirstLastPara="1" rIns="116425" wrap="square" tIns="116425">
            <a:noAutofit/>
          </a:bodyPr>
          <a:lstStyle/>
          <a:p>
            <a:pPr indent="0" lvl="0" marL="0" rtl="0" algn="l">
              <a:spcBef>
                <a:spcPts val="0"/>
              </a:spcBef>
              <a:spcAft>
                <a:spcPts val="0"/>
              </a:spcAft>
              <a:buClr>
                <a:schemeClr val="dk1"/>
              </a:buClr>
              <a:buSzPts val="1113"/>
              <a:buFont typeface="Arial"/>
              <a:buNone/>
            </a:pPr>
            <a:r>
              <a:rPr lang="ko-KR" sz="1786">
                <a:solidFill>
                  <a:schemeClr val="dk1"/>
                </a:solidFill>
                <a:latin typeface="Nanum Pen Script"/>
                <a:ea typeface="Nanum Pen Script"/>
                <a:cs typeface="Nanum Pen Script"/>
                <a:sym typeface="Nanum Pen Script"/>
              </a:rPr>
              <a:t>로드킬 위도 경도 외부데이터</a:t>
            </a:r>
            <a:endParaRPr sz="1276"/>
          </a:p>
        </p:txBody>
      </p:sp>
      <p:sp>
        <p:nvSpPr>
          <p:cNvPr id="231" name="Google Shape;231;g37841f0056b_0_78"/>
          <p:cNvSpPr/>
          <p:nvPr/>
        </p:nvSpPr>
        <p:spPr>
          <a:xfrm>
            <a:off x="9664926" y="2313250"/>
            <a:ext cx="2430300" cy="883200"/>
          </a:xfrm>
          <a:prstGeom prst="chevron">
            <a:avLst>
              <a:gd fmla="val 50000" name="adj"/>
            </a:avLst>
          </a:prstGeom>
          <a:solidFill>
            <a:srgbClr val="F4CCCC"/>
          </a:solidFill>
          <a:ln cap="flat" cmpd="sng" w="12100">
            <a:solidFill>
              <a:srgbClr val="E06666"/>
            </a:solidFill>
            <a:prstDash val="solid"/>
            <a:round/>
            <a:headEnd len="sm" w="sm" type="none"/>
            <a:tailEnd len="sm" w="sm" type="none"/>
          </a:ln>
        </p:spPr>
        <p:txBody>
          <a:bodyPr anchorCtr="0" anchor="ctr" bIns="116425" lIns="116425" spcFirstLastPara="1" rIns="116425" wrap="square" tIns="116425">
            <a:noAutofit/>
          </a:bodyPr>
          <a:lstStyle/>
          <a:p>
            <a:pPr indent="0" lvl="0" marL="0" marR="0" rtl="0" algn="l">
              <a:lnSpc>
                <a:spcPct val="100000"/>
              </a:lnSpc>
              <a:spcBef>
                <a:spcPts val="0"/>
              </a:spcBef>
              <a:spcAft>
                <a:spcPts val="0"/>
              </a:spcAft>
              <a:buNone/>
            </a:pPr>
            <a:r>
              <a:rPr lang="ko-KR" sz="1786">
                <a:solidFill>
                  <a:schemeClr val="dk1"/>
                </a:solidFill>
                <a:latin typeface="Nanum Pen Script"/>
                <a:ea typeface="Nanum Pen Script"/>
                <a:cs typeface="Nanum Pen Script"/>
                <a:sym typeface="Nanum Pen Script"/>
              </a:rPr>
              <a:t>geopandas로</a:t>
            </a:r>
            <a:endParaRPr sz="1786">
              <a:solidFill>
                <a:schemeClr val="dk1"/>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None/>
            </a:pPr>
            <a:r>
              <a:rPr lang="ko-KR" sz="1786">
                <a:solidFill>
                  <a:schemeClr val="dk1"/>
                </a:solidFill>
                <a:latin typeface="Nanum Pen Script"/>
                <a:ea typeface="Nanum Pen Script"/>
                <a:cs typeface="Nanum Pen Script"/>
                <a:sym typeface="Nanum Pen Script"/>
              </a:rPr>
              <a:t>grid_id 컬럼 추가</a:t>
            </a:r>
            <a:endParaRPr sz="1786">
              <a:solidFill>
                <a:schemeClr val="dk1"/>
              </a:solidFill>
              <a:latin typeface="Nanum Pen Script"/>
              <a:ea typeface="Nanum Pen Script"/>
              <a:cs typeface="Nanum Pen Script"/>
              <a:sym typeface="Nanum Pen Script"/>
            </a:endParaRPr>
          </a:p>
        </p:txBody>
      </p:sp>
      <p:sp>
        <p:nvSpPr>
          <p:cNvPr id="232" name="Google Shape;232;g37841f0056b_0_78"/>
          <p:cNvSpPr/>
          <p:nvPr/>
        </p:nvSpPr>
        <p:spPr>
          <a:xfrm>
            <a:off x="9664921" y="3661548"/>
            <a:ext cx="2430300" cy="883200"/>
          </a:xfrm>
          <a:prstGeom prst="chevron">
            <a:avLst>
              <a:gd fmla="val 50000" name="adj"/>
            </a:avLst>
          </a:prstGeom>
          <a:solidFill>
            <a:srgbClr val="F4CCCC"/>
          </a:solidFill>
          <a:ln cap="flat" cmpd="sng" w="12100">
            <a:solidFill>
              <a:srgbClr val="E06666"/>
            </a:solidFill>
            <a:prstDash val="solid"/>
            <a:round/>
            <a:headEnd len="sm" w="sm" type="none"/>
            <a:tailEnd len="sm" w="sm" type="none"/>
          </a:ln>
        </p:spPr>
        <p:txBody>
          <a:bodyPr anchorCtr="0" anchor="ctr" bIns="116425" lIns="116425" spcFirstLastPara="1" rIns="116425" wrap="square" tIns="116425">
            <a:noAutofit/>
          </a:bodyPr>
          <a:lstStyle/>
          <a:p>
            <a:pPr indent="0" lvl="0" marL="0" marR="0" rtl="0" algn="l">
              <a:lnSpc>
                <a:spcPct val="100000"/>
              </a:lnSpc>
              <a:spcBef>
                <a:spcPts val="0"/>
              </a:spcBef>
              <a:spcAft>
                <a:spcPts val="0"/>
              </a:spcAft>
              <a:buNone/>
            </a:pPr>
            <a:r>
              <a:rPr lang="ko-KR" sz="1786">
                <a:solidFill>
                  <a:schemeClr val="dk1"/>
                </a:solidFill>
                <a:latin typeface="Nanum Pen Script"/>
                <a:ea typeface="Nanum Pen Script"/>
                <a:cs typeface="Nanum Pen Script"/>
                <a:sym typeface="Nanum Pen Script"/>
              </a:rPr>
              <a:t>folium으로</a:t>
            </a:r>
            <a:endParaRPr sz="1786">
              <a:solidFill>
                <a:schemeClr val="dk1"/>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None/>
            </a:pPr>
            <a:r>
              <a:rPr lang="ko-KR" sz="1786">
                <a:solidFill>
                  <a:schemeClr val="dk1"/>
                </a:solidFill>
                <a:latin typeface="Nanum Pen Script"/>
                <a:ea typeface="Nanum Pen Script"/>
                <a:cs typeface="Nanum Pen Script"/>
                <a:sym typeface="Nanum Pen Script"/>
              </a:rPr>
              <a:t>시각화</a:t>
            </a:r>
            <a:endParaRPr sz="1786">
              <a:solidFill>
                <a:schemeClr val="dk1"/>
              </a:solidFill>
              <a:latin typeface="Nanum Pen Script"/>
              <a:ea typeface="Nanum Pen Script"/>
              <a:cs typeface="Nanum Pen Script"/>
              <a:sym typeface="Nanum Pen Script"/>
            </a:endParaRPr>
          </a:p>
        </p:txBody>
      </p:sp>
      <p:sp>
        <p:nvSpPr>
          <p:cNvPr id="233" name="Google Shape;233;g37841f0056b_0_78"/>
          <p:cNvSpPr/>
          <p:nvPr/>
        </p:nvSpPr>
        <p:spPr>
          <a:xfrm>
            <a:off x="7378800" y="3661548"/>
            <a:ext cx="2286300" cy="883200"/>
          </a:xfrm>
          <a:prstGeom prst="chevron">
            <a:avLst>
              <a:gd fmla="val 50000" name="adj"/>
            </a:avLst>
          </a:prstGeom>
          <a:solidFill>
            <a:srgbClr val="F4CCCC"/>
          </a:solidFill>
          <a:ln cap="flat" cmpd="sng" w="12100">
            <a:solidFill>
              <a:srgbClr val="E06666"/>
            </a:solidFill>
            <a:prstDash val="solid"/>
            <a:round/>
            <a:headEnd len="sm" w="sm" type="none"/>
            <a:tailEnd len="sm" w="sm" type="none"/>
          </a:ln>
        </p:spPr>
        <p:txBody>
          <a:bodyPr anchorCtr="0" anchor="ctr" bIns="116425" lIns="116425" spcFirstLastPara="1" rIns="116425" wrap="square" tIns="116425">
            <a:noAutofit/>
          </a:bodyPr>
          <a:lstStyle/>
          <a:p>
            <a:pPr indent="0" lvl="0" marL="0" marR="0" rtl="0" algn="l">
              <a:lnSpc>
                <a:spcPct val="100000"/>
              </a:lnSpc>
              <a:spcBef>
                <a:spcPts val="0"/>
              </a:spcBef>
              <a:spcAft>
                <a:spcPts val="0"/>
              </a:spcAft>
              <a:buNone/>
            </a:pPr>
            <a:r>
              <a:rPr lang="ko-KR" sz="1786">
                <a:solidFill>
                  <a:schemeClr val="dk1"/>
                </a:solidFill>
                <a:latin typeface="Nanum Pen Script"/>
                <a:ea typeface="Nanum Pen Script"/>
                <a:cs typeface="Nanum Pen Script"/>
                <a:sym typeface="Nanum Pen Script"/>
              </a:rPr>
              <a:t>강원도만 선별</a:t>
            </a:r>
            <a:endParaRPr sz="1786">
              <a:solidFill>
                <a:schemeClr val="dk1"/>
              </a:solidFill>
              <a:latin typeface="Nanum Pen Script"/>
              <a:ea typeface="Nanum Pen Script"/>
              <a:cs typeface="Nanum Pen Script"/>
              <a:sym typeface="Nanum Pen Script"/>
            </a:endParaRPr>
          </a:p>
        </p:txBody>
      </p:sp>
      <p:pic>
        <p:nvPicPr>
          <p:cNvPr id="234" name="Google Shape;234;g37841f0056b_0_78"/>
          <p:cNvPicPr preferRelativeResize="0"/>
          <p:nvPr/>
        </p:nvPicPr>
        <p:blipFill>
          <a:blip r:embed="rId4">
            <a:alphaModFix/>
          </a:blip>
          <a:stretch>
            <a:fillRect/>
          </a:stretch>
        </p:blipFill>
        <p:spPr>
          <a:xfrm>
            <a:off x="8587650" y="5252025"/>
            <a:ext cx="2259000" cy="4881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38" name="Shape 238"/>
        <p:cNvGrpSpPr/>
        <p:nvPr/>
      </p:nvGrpSpPr>
      <p:grpSpPr>
        <a:xfrm>
          <a:off x="0" y="0"/>
          <a:ext cx="0" cy="0"/>
          <a:chOff x="0" y="0"/>
          <a:chExt cx="0" cy="0"/>
        </a:xfrm>
      </p:grpSpPr>
      <p:sp>
        <p:nvSpPr>
          <p:cNvPr id="239" name="Google Shape;239;g37841f0056b_0_32"/>
          <p:cNvSpPr/>
          <p:nvPr/>
        </p:nvSpPr>
        <p:spPr>
          <a:xfrm>
            <a:off x="3893741" y="3007986"/>
            <a:ext cx="397800" cy="318300"/>
          </a:xfrm>
          <a:prstGeom prst="rightArrow">
            <a:avLst>
              <a:gd fmla="val 50000" name="adj1"/>
              <a:gd fmla="val 50000" name="adj2"/>
            </a:avLst>
          </a:prstGeom>
          <a:solidFill>
            <a:srgbClr val="FF9900"/>
          </a:solidFill>
          <a:ln cap="flat" cmpd="sng" w="8875">
            <a:solidFill>
              <a:schemeClr val="dk2"/>
            </a:solidFill>
            <a:prstDash val="solid"/>
            <a:round/>
            <a:headEnd len="sm" w="sm" type="none"/>
            <a:tailEnd len="sm" w="sm" type="none"/>
          </a:ln>
        </p:spPr>
        <p:txBody>
          <a:bodyPr anchorCtr="0" anchor="ctr" bIns="106925" lIns="106925" spcFirstLastPara="1" rIns="106925" wrap="square" tIns="106925">
            <a:noAutofit/>
          </a:bodyPr>
          <a:lstStyle/>
          <a:p>
            <a:pPr indent="0" lvl="0" marL="0" rtl="0" algn="ctr">
              <a:spcBef>
                <a:spcPts val="0"/>
              </a:spcBef>
              <a:spcAft>
                <a:spcPts val="0"/>
              </a:spcAft>
              <a:buNone/>
            </a:pPr>
            <a:r>
              <a:t/>
            </a:r>
            <a:endParaRPr sz="1637"/>
          </a:p>
        </p:txBody>
      </p:sp>
      <p:sp>
        <p:nvSpPr>
          <p:cNvPr id="240" name="Google Shape;240;g37841f0056b_0_32"/>
          <p:cNvSpPr/>
          <p:nvPr/>
        </p:nvSpPr>
        <p:spPr>
          <a:xfrm>
            <a:off x="8080003" y="3007986"/>
            <a:ext cx="397800" cy="318300"/>
          </a:xfrm>
          <a:prstGeom prst="rightArrow">
            <a:avLst>
              <a:gd fmla="val 50000" name="adj1"/>
              <a:gd fmla="val 50000" name="adj2"/>
            </a:avLst>
          </a:prstGeom>
          <a:solidFill>
            <a:srgbClr val="FF9900"/>
          </a:solidFill>
          <a:ln cap="flat" cmpd="sng" w="8875">
            <a:solidFill>
              <a:schemeClr val="dk2"/>
            </a:solidFill>
            <a:prstDash val="solid"/>
            <a:round/>
            <a:headEnd len="sm" w="sm" type="none"/>
            <a:tailEnd len="sm" w="sm" type="none"/>
          </a:ln>
        </p:spPr>
        <p:txBody>
          <a:bodyPr anchorCtr="0" anchor="ctr" bIns="106925" lIns="106925" spcFirstLastPara="1" rIns="106925" wrap="square" tIns="106925">
            <a:noAutofit/>
          </a:bodyPr>
          <a:lstStyle/>
          <a:p>
            <a:pPr indent="0" lvl="0" marL="0" rtl="0" algn="ctr">
              <a:spcBef>
                <a:spcPts val="0"/>
              </a:spcBef>
              <a:spcAft>
                <a:spcPts val="0"/>
              </a:spcAft>
              <a:buNone/>
            </a:pPr>
            <a:r>
              <a:t/>
            </a:r>
            <a:endParaRPr sz="1637"/>
          </a:p>
        </p:txBody>
      </p:sp>
      <p:sp>
        <p:nvSpPr>
          <p:cNvPr id="241" name="Google Shape;241;g37841f0056b_0_32"/>
          <p:cNvSpPr txBox="1"/>
          <p:nvPr/>
        </p:nvSpPr>
        <p:spPr>
          <a:xfrm>
            <a:off x="743800" y="675050"/>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가공 데이터 - 강원도 지도 데이터 생성</a:t>
            </a:r>
            <a:endParaRPr sz="2000">
              <a:solidFill>
                <a:schemeClr val="accent2"/>
              </a:solidFill>
              <a:latin typeface="Nanum Pen Script"/>
              <a:ea typeface="Nanum Pen Script"/>
              <a:cs typeface="Nanum Pen Script"/>
              <a:sym typeface="Nanum Pen Script"/>
            </a:endParaRPr>
          </a:p>
        </p:txBody>
      </p:sp>
      <p:sp>
        <p:nvSpPr>
          <p:cNvPr id="242" name="Google Shape;242;g37841f0056b_0_32"/>
          <p:cNvSpPr txBox="1"/>
          <p:nvPr/>
        </p:nvSpPr>
        <p:spPr>
          <a:xfrm>
            <a:off x="0" y="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3  </a:t>
            </a:r>
            <a:r>
              <a:rPr lang="ko-KR" sz="2800">
                <a:solidFill>
                  <a:schemeClr val="accent2"/>
                </a:solidFill>
                <a:latin typeface="Permanent Marker"/>
                <a:ea typeface="Permanent Marker"/>
                <a:cs typeface="Permanent Marker"/>
                <a:sym typeface="Permanent Marker"/>
              </a:rPr>
              <a:t>Methodology</a:t>
            </a:r>
            <a:endParaRPr sz="2600">
              <a:solidFill>
                <a:schemeClr val="accent2"/>
              </a:solidFill>
              <a:latin typeface="Permanent Marker"/>
              <a:ea typeface="Permanent Marker"/>
              <a:cs typeface="Permanent Marker"/>
              <a:sym typeface="Permanent Marker"/>
            </a:endParaRPr>
          </a:p>
        </p:txBody>
      </p:sp>
      <p:grpSp>
        <p:nvGrpSpPr>
          <p:cNvPr id="243" name="Google Shape;243;g37841f0056b_0_32"/>
          <p:cNvGrpSpPr/>
          <p:nvPr/>
        </p:nvGrpSpPr>
        <p:grpSpPr>
          <a:xfrm>
            <a:off x="159814" y="1237612"/>
            <a:ext cx="3530555" cy="4378168"/>
            <a:chOff x="159814" y="1237612"/>
            <a:chExt cx="3530555" cy="4378168"/>
          </a:xfrm>
        </p:grpSpPr>
        <p:sp>
          <p:nvSpPr>
            <p:cNvPr id="244" name="Google Shape;244;g37841f0056b_0_32"/>
            <p:cNvSpPr/>
            <p:nvPr/>
          </p:nvSpPr>
          <p:spPr>
            <a:xfrm>
              <a:off x="159814" y="4885249"/>
              <a:ext cx="3530555" cy="730532"/>
            </a:xfrm>
            <a:prstGeom prst="roundRect">
              <a:avLst>
                <a:gd fmla="val 16667" name="adj"/>
              </a:avLst>
            </a:prstGeom>
            <a:solidFill>
              <a:srgbClr val="D9EAD3"/>
            </a:solidFill>
            <a:ln cap="flat" cmpd="sng" w="8875">
              <a:solidFill>
                <a:srgbClr val="6AA84F"/>
              </a:solidFill>
              <a:prstDash val="solid"/>
              <a:round/>
              <a:headEnd len="sm" w="sm" type="none"/>
              <a:tailEnd len="sm" w="sm" type="none"/>
            </a:ln>
          </p:spPr>
          <p:txBody>
            <a:bodyPr anchorCtr="0" anchor="ctr" bIns="84875" lIns="84875" spcFirstLastPara="1" rIns="84875" wrap="square" tIns="84875">
              <a:noAutofit/>
            </a:bodyPr>
            <a:lstStyle/>
            <a:p>
              <a:pPr indent="0" lvl="0" marL="0" marR="0" rtl="0" algn="ctr">
                <a:lnSpc>
                  <a:spcPct val="100000"/>
                </a:lnSpc>
                <a:spcBef>
                  <a:spcPts val="0"/>
                </a:spcBef>
                <a:spcAft>
                  <a:spcPts val="0"/>
                </a:spcAft>
                <a:buNone/>
              </a:pPr>
              <a:r>
                <a:rPr lang="ko-KR" sz="2321">
                  <a:solidFill>
                    <a:schemeClr val="dk1"/>
                  </a:solidFill>
                  <a:latin typeface="Nanum Pen Script"/>
                  <a:ea typeface="Nanum Pen Script"/>
                  <a:cs typeface="Nanum Pen Script"/>
                  <a:sym typeface="Nanum Pen Script"/>
                </a:rPr>
                <a:t>강원도 지역 grid 화</a:t>
              </a:r>
              <a:endParaRPr sz="2321">
                <a:solidFill>
                  <a:schemeClr val="dk1"/>
                </a:solidFill>
                <a:latin typeface="Nanum Pen Script"/>
                <a:ea typeface="Nanum Pen Script"/>
                <a:cs typeface="Nanum Pen Script"/>
                <a:sym typeface="Nanum Pen Script"/>
              </a:endParaRPr>
            </a:p>
          </p:txBody>
        </p:sp>
        <p:pic>
          <p:nvPicPr>
            <p:cNvPr id="245" name="Google Shape;245;g37841f0056b_0_32"/>
            <p:cNvPicPr preferRelativeResize="0"/>
            <p:nvPr/>
          </p:nvPicPr>
          <p:blipFill>
            <a:blip r:embed="rId3">
              <a:alphaModFix/>
            </a:blip>
            <a:stretch>
              <a:fillRect/>
            </a:stretch>
          </p:blipFill>
          <p:spPr>
            <a:xfrm>
              <a:off x="221225" y="1237612"/>
              <a:ext cx="3407751" cy="1975827"/>
            </a:xfrm>
            <a:prstGeom prst="rect">
              <a:avLst/>
            </a:prstGeom>
            <a:noFill/>
            <a:ln>
              <a:noFill/>
            </a:ln>
          </p:spPr>
        </p:pic>
        <p:pic>
          <p:nvPicPr>
            <p:cNvPr id="246" name="Google Shape;246;g37841f0056b_0_32"/>
            <p:cNvPicPr preferRelativeResize="0"/>
            <p:nvPr/>
          </p:nvPicPr>
          <p:blipFill>
            <a:blip r:embed="rId4">
              <a:alphaModFix/>
            </a:blip>
            <a:stretch>
              <a:fillRect/>
            </a:stretch>
          </p:blipFill>
          <p:spPr>
            <a:xfrm>
              <a:off x="306450" y="3429008"/>
              <a:ext cx="3237299" cy="948734"/>
            </a:xfrm>
            <a:prstGeom prst="rect">
              <a:avLst/>
            </a:prstGeom>
            <a:noFill/>
            <a:ln>
              <a:noFill/>
            </a:ln>
          </p:spPr>
        </p:pic>
      </p:grpSp>
      <p:grpSp>
        <p:nvGrpSpPr>
          <p:cNvPr id="247" name="Google Shape;247;g37841f0056b_0_32"/>
          <p:cNvGrpSpPr/>
          <p:nvPr/>
        </p:nvGrpSpPr>
        <p:grpSpPr>
          <a:xfrm>
            <a:off x="4402503" y="2430818"/>
            <a:ext cx="3530555" cy="3185243"/>
            <a:chOff x="4402503" y="2430818"/>
            <a:chExt cx="3530555" cy="3185243"/>
          </a:xfrm>
        </p:grpSpPr>
        <p:pic>
          <p:nvPicPr>
            <p:cNvPr id="248" name="Google Shape;248;g37841f0056b_0_32"/>
            <p:cNvPicPr preferRelativeResize="0"/>
            <p:nvPr/>
          </p:nvPicPr>
          <p:blipFill>
            <a:blip r:embed="rId5">
              <a:alphaModFix/>
            </a:blip>
            <a:stretch>
              <a:fillRect/>
            </a:stretch>
          </p:blipFill>
          <p:spPr>
            <a:xfrm>
              <a:off x="4567125" y="2430818"/>
              <a:ext cx="3237301" cy="1472614"/>
            </a:xfrm>
            <a:prstGeom prst="rect">
              <a:avLst/>
            </a:prstGeom>
            <a:noFill/>
            <a:ln>
              <a:noFill/>
            </a:ln>
          </p:spPr>
        </p:pic>
        <p:sp>
          <p:nvSpPr>
            <p:cNvPr id="249" name="Google Shape;249;g37841f0056b_0_32"/>
            <p:cNvSpPr/>
            <p:nvPr/>
          </p:nvSpPr>
          <p:spPr>
            <a:xfrm>
              <a:off x="4402503" y="4825178"/>
              <a:ext cx="3530555" cy="790884"/>
            </a:xfrm>
            <a:prstGeom prst="roundRect">
              <a:avLst>
                <a:gd fmla="val 16667" name="adj"/>
              </a:avLst>
            </a:prstGeom>
            <a:solidFill>
              <a:srgbClr val="D9EAD3"/>
            </a:solidFill>
            <a:ln cap="flat" cmpd="sng" w="8875">
              <a:solidFill>
                <a:srgbClr val="6AA84F"/>
              </a:solidFill>
              <a:prstDash val="solid"/>
              <a:round/>
              <a:headEnd len="sm" w="sm" type="none"/>
              <a:tailEnd len="sm" w="sm" type="none"/>
            </a:ln>
          </p:spPr>
          <p:txBody>
            <a:bodyPr anchorCtr="0" anchor="ctr" bIns="84875" lIns="84875" spcFirstLastPara="1" rIns="84875" wrap="square" tIns="84875">
              <a:noAutofit/>
            </a:bodyPr>
            <a:lstStyle/>
            <a:p>
              <a:pPr indent="0" lvl="0" marL="0" rtl="0" algn="ctr">
                <a:spcBef>
                  <a:spcPts val="0"/>
                </a:spcBef>
                <a:spcAft>
                  <a:spcPts val="0"/>
                </a:spcAft>
                <a:buClr>
                  <a:schemeClr val="dk1"/>
                </a:buClr>
                <a:buSzPts val="1287"/>
                <a:buFont typeface="Arial"/>
                <a:buNone/>
              </a:pPr>
              <a:r>
                <a:rPr lang="ko-KR" sz="2321">
                  <a:solidFill>
                    <a:schemeClr val="dk1"/>
                  </a:solidFill>
                  <a:latin typeface="Nanum Pen Script"/>
                  <a:ea typeface="Nanum Pen Script"/>
                  <a:cs typeface="Nanum Pen Script"/>
                  <a:sym typeface="Nanum Pen Script"/>
                </a:rPr>
                <a:t>로드킬 위치 추가</a:t>
              </a:r>
              <a:endParaRPr sz="2321">
                <a:solidFill>
                  <a:schemeClr val="dk1"/>
                </a:solidFill>
                <a:latin typeface="Nanum Pen Script"/>
                <a:ea typeface="Nanum Pen Script"/>
                <a:cs typeface="Nanum Pen Script"/>
                <a:sym typeface="Nanum Pen Script"/>
              </a:endParaRPr>
            </a:p>
          </p:txBody>
        </p:sp>
      </p:grpSp>
      <p:sp>
        <p:nvSpPr>
          <p:cNvPr id="250" name="Google Shape;250;g37841f0056b_0_32"/>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51" name="Google Shape;251;g37841f0056b_0_32"/>
          <p:cNvGrpSpPr/>
          <p:nvPr/>
        </p:nvGrpSpPr>
        <p:grpSpPr>
          <a:xfrm>
            <a:off x="8624432" y="2250850"/>
            <a:ext cx="3407747" cy="3365211"/>
            <a:chOff x="8624432" y="2250850"/>
            <a:chExt cx="3407747" cy="3365211"/>
          </a:xfrm>
        </p:grpSpPr>
        <p:sp>
          <p:nvSpPr>
            <p:cNvPr id="252" name="Google Shape;252;g37841f0056b_0_32"/>
            <p:cNvSpPr/>
            <p:nvPr/>
          </p:nvSpPr>
          <p:spPr>
            <a:xfrm>
              <a:off x="8624432" y="4825178"/>
              <a:ext cx="3407747" cy="790884"/>
            </a:xfrm>
            <a:prstGeom prst="roundRect">
              <a:avLst>
                <a:gd fmla="val 16667" name="adj"/>
              </a:avLst>
            </a:prstGeom>
            <a:solidFill>
              <a:srgbClr val="D9EAD3"/>
            </a:solidFill>
            <a:ln cap="flat" cmpd="sng" w="8875">
              <a:solidFill>
                <a:srgbClr val="6AA84F"/>
              </a:solidFill>
              <a:prstDash val="solid"/>
              <a:round/>
              <a:headEnd len="sm" w="sm" type="none"/>
              <a:tailEnd len="sm" w="sm" type="none"/>
            </a:ln>
          </p:spPr>
          <p:txBody>
            <a:bodyPr anchorCtr="0" anchor="ctr" bIns="84875" lIns="84875" spcFirstLastPara="1" rIns="84875" wrap="square" tIns="84875">
              <a:noAutofit/>
            </a:bodyPr>
            <a:lstStyle/>
            <a:p>
              <a:pPr indent="0" lvl="0" marL="0" rtl="0" algn="ctr">
                <a:spcBef>
                  <a:spcPts val="0"/>
                </a:spcBef>
                <a:spcAft>
                  <a:spcPts val="0"/>
                </a:spcAft>
                <a:buClr>
                  <a:schemeClr val="dk1"/>
                </a:buClr>
                <a:buSzPts val="1287"/>
                <a:buFont typeface="Arial"/>
                <a:buNone/>
              </a:pPr>
              <a:r>
                <a:rPr lang="ko-KR" sz="2321">
                  <a:solidFill>
                    <a:schemeClr val="dk1"/>
                  </a:solidFill>
                  <a:latin typeface="Nanum Pen Script"/>
                  <a:ea typeface="Nanum Pen Script"/>
                  <a:cs typeface="Nanum Pen Script"/>
                  <a:sym typeface="Nanum Pen Script"/>
                </a:rPr>
                <a:t>생태통로 위치 추가</a:t>
              </a:r>
              <a:endParaRPr sz="2321">
                <a:solidFill>
                  <a:schemeClr val="dk1"/>
                </a:solidFill>
                <a:latin typeface="Nanum Pen Script"/>
                <a:ea typeface="Nanum Pen Script"/>
                <a:cs typeface="Nanum Pen Script"/>
                <a:sym typeface="Nanum Pen Script"/>
              </a:endParaRPr>
            </a:p>
          </p:txBody>
        </p:sp>
        <p:pic>
          <p:nvPicPr>
            <p:cNvPr id="253" name="Google Shape;253;g37841f0056b_0_32"/>
            <p:cNvPicPr preferRelativeResize="0"/>
            <p:nvPr/>
          </p:nvPicPr>
          <p:blipFill>
            <a:blip r:embed="rId6">
              <a:alphaModFix/>
            </a:blip>
            <a:stretch>
              <a:fillRect/>
            </a:stretch>
          </p:blipFill>
          <p:spPr>
            <a:xfrm>
              <a:off x="8753375" y="2250850"/>
              <a:ext cx="3169198" cy="165256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57" name="Shape 257"/>
        <p:cNvGrpSpPr/>
        <p:nvPr/>
      </p:nvGrpSpPr>
      <p:grpSpPr>
        <a:xfrm>
          <a:off x="0" y="0"/>
          <a:ext cx="0" cy="0"/>
          <a:chOff x="0" y="0"/>
          <a:chExt cx="0" cy="0"/>
        </a:xfrm>
      </p:grpSpPr>
      <p:sp>
        <p:nvSpPr>
          <p:cNvPr id="258" name="Google Shape;258;g37856ebb82c_11_13"/>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59" name="Google Shape;259;g37856ebb82c_11_13"/>
          <p:cNvGrpSpPr/>
          <p:nvPr/>
        </p:nvGrpSpPr>
        <p:grpSpPr>
          <a:xfrm>
            <a:off x="159814" y="1604888"/>
            <a:ext cx="3551517" cy="4010893"/>
            <a:chOff x="959137" y="1892047"/>
            <a:chExt cx="3036523" cy="3429286"/>
          </a:xfrm>
        </p:grpSpPr>
        <p:pic>
          <p:nvPicPr>
            <p:cNvPr id="260" name="Google Shape;260;g37856ebb82c_11_13" title="grid.png"/>
            <p:cNvPicPr preferRelativeResize="0"/>
            <p:nvPr/>
          </p:nvPicPr>
          <p:blipFill>
            <a:blip r:embed="rId3">
              <a:alphaModFix/>
            </a:blip>
            <a:stretch>
              <a:fillRect/>
            </a:stretch>
          </p:blipFill>
          <p:spPr>
            <a:xfrm>
              <a:off x="959146" y="1892047"/>
              <a:ext cx="3036514" cy="2488958"/>
            </a:xfrm>
            <a:prstGeom prst="rect">
              <a:avLst/>
            </a:prstGeom>
            <a:noFill/>
            <a:ln>
              <a:noFill/>
            </a:ln>
          </p:spPr>
        </p:pic>
        <p:sp>
          <p:nvSpPr>
            <p:cNvPr id="261" name="Google Shape;261;g37856ebb82c_11_13"/>
            <p:cNvSpPr/>
            <p:nvPr/>
          </p:nvSpPr>
          <p:spPr>
            <a:xfrm>
              <a:off x="959137" y="4696733"/>
              <a:ext cx="3018600" cy="624600"/>
            </a:xfrm>
            <a:prstGeom prst="roundRect">
              <a:avLst>
                <a:gd fmla="val 16667" name="adj"/>
              </a:avLst>
            </a:prstGeom>
            <a:solidFill>
              <a:srgbClr val="D9EAD3"/>
            </a:solidFill>
            <a:ln cap="flat" cmpd="sng" w="8875">
              <a:solidFill>
                <a:srgbClr val="6AA84F"/>
              </a:solidFill>
              <a:prstDash val="solid"/>
              <a:round/>
              <a:headEnd len="sm" w="sm" type="none"/>
              <a:tailEnd len="sm" w="sm" type="none"/>
            </a:ln>
          </p:spPr>
          <p:txBody>
            <a:bodyPr anchorCtr="0" anchor="ctr" bIns="84875" lIns="84875" spcFirstLastPara="1" rIns="84875" wrap="square" tIns="84875">
              <a:noAutofit/>
            </a:bodyPr>
            <a:lstStyle/>
            <a:p>
              <a:pPr indent="0" lvl="0" marL="0" marR="0" rtl="0" algn="ctr">
                <a:lnSpc>
                  <a:spcPct val="100000"/>
                </a:lnSpc>
                <a:spcBef>
                  <a:spcPts val="0"/>
                </a:spcBef>
                <a:spcAft>
                  <a:spcPts val="0"/>
                </a:spcAft>
                <a:buNone/>
              </a:pPr>
              <a:r>
                <a:rPr lang="ko-KR" sz="2321">
                  <a:solidFill>
                    <a:schemeClr val="dk1"/>
                  </a:solidFill>
                  <a:latin typeface="Nanum Pen Script"/>
                  <a:ea typeface="Nanum Pen Script"/>
                  <a:cs typeface="Nanum Pen Script"/>
                  <a:sym typeface="Nanum Pen Script"/>
                </a:rPr>
                <a:t>강원도 지역 grid 화</a:t>
              </a:r>
              <a:endParaRPr sz="2321">
                <a:solidFill>
                  <a:schemeClr val="dk1"/>
                </a:solidFill>
                <a:latin typeface="Nanum Pen Script"/>
                <a:ea typeface="Nanum Pen Script"/>
                <a:cs typeface="Nanum Pen Script"/>
                <a:sym typeface="Nanum Pen Script"/>
              </a:endParaRPr>
            </a:p>
          </p:txBody>
        </p:sp>
      </p:grpSp>
      <p:grpSp>
        <p:nvGrpSpPr>
          <p:cNvPr id="262" name="Google Shape;262;g37856ebb82c_11_13"/>
          <p:cNvGrpSpPr/>
          <p:nvPr/>
        </p:nvGrpSpPr>
        <p:grpSpPr>
          <a:xfrm>
            <a:off x="4402468" y="1604611"/>
            <a:ext cx="3530824" cy="4011451"/>
            <a:chOff x="4570615" y="1891810"/>
            <a:chExt cx="3018831" cy="3429763"/>
          </a:xfrm>
        </p:grpSpPr>
        <p:pic>
          <p:nvPicPr>
            <p:cNvPr id="263" name="Google Shape;263;g37856ebb82c_11_13" title="로드킬만 찍은 지도.png"/>
            <p:cNvPicPr preferRelativeResize="0"/>
            <p:nvPr/>
          </p:nvPicPr>
          <p:blipFill rotWithShape="1">
            <a:blip r:embed="rId4">
              <a:alphaModFix/>
            </a:blip>
            <a:srcRect b="2779" l="15463" r="6672" t="5181"/>
            <a:stretch/>
          </p:blipFill>
          <p:spPr>
            <a:xfrm>
              <a:off x="4570615" y="1891810"/>
              <a:ext cx="3018831" cy="2488960"/>
            </a:xfrm>
            <a:prstGeom prst="rect">
              <a:avLst/>
            </a:prstGeom>
            <a:noFill/>
            <a:ln cap="flat" cmpd="sng" w="8875">
              <a:solidFill>
                <a:srgbClr val="6AA84F"/>
              </a:solidFill>
              <a:prstDash val="solid"/>
              <a:round/>
              <a:headEnd len="sm" w="sm" type="none"/>
              <a:tailEnd len="sm" w="sm" type="none"/>
            </a:ln>
          </p:spPr>
        </p:pic>
        <p:sp>
          <p:nvSpPr>
            <p:cNvPr id="264" name="Google Shape;264;g37856ebb82c_11_13"/>
            <p:cNvSpPr/>
            <p:nvPr/>
          </p:nvSpPr>
          <p:spPr>
            <a:xfrm>
              <a:off x="4570645" y="4645373"/>
              <a:ext cx="3018600" cy="676200"/>
            </a:xfrm>
            <a:prstGeom prst="roundRect">
              <a:avLst>
                <a:gd fmla="val 16667" name="adj"/>
              </a:avLst>
            </a:prstGeom>
            <a:solidFill>
              <a:srgbClr val="D9EAD3"/>
            </a:solidFill>
            <a:ln cap="flat" cmpd="sng" w="8875">
              <a:solidFill>
                <a:srgbClr val="6AA84F"/>
              </a:solidFill>
              <a:prstDash val="solid"/>
              <a:round/>
              <a:headEnd len="sm" w="sm" type="none"/>
              <a:tailEnd len="sm" w="sm" type="none"/>
            </a:ln>
          </p:spPr>
          <p:txBody>
            <a:bodyPr anchorCtr="0" anchor="ctr" bIns="84875" lIns="84875" spcFirstLastPara="1" rIns="84875" wrap="square" tIns="84875">
              <a:noAutofit/>
            </a:bodyPr>
            <a:lstStyle/>
            <a:p>
              <a:pPr indent="0" lvl="0" marL="0" rtl="0" algn="ctr">
                <a:spcBef>
                  <a:spcPts val="0"/>
                </a:spcBef>
                <a:spcAft>
                  <a:spcPts val="0"/>
                </a:spcAft>
                <a:buClr>
                  <a:schemeClr val="dk1"/>
                </a:buClr>
                <a:buSzPts val="1287"/>
                <a:buFont typeface="Arial"/>
                <a:buNone/>
              </a:pPr>
              <a:r>
                <a:rPr lang="ko-KR" sz="2321">
                  <a:solidFill>
                    <a:schemeClr val="dk1"/>
                  </a:solidFill>
                  <a:latin typeface="Nanum Pen Script"/>
                  <a:ea typeface="Nanum Pen Script"/>
                  <a:cs typeface="Nanum Pen Script"/>
                  <a:sym typeface="Nanum Pen Script"/>
                </a:rPr>
                <a:t>로드킬 위치 추가</a:t>
              </a:r>
              <a:endParaRPr sz="2321">
                <a:solidFill>
                  <a:schemeClr val="dk1"/>
                </a:solidFill>
                <a:latin typeface="Nanum Pen Script"/>
                <a:ea typeface="Nanum Pen Script"/>
                <a:cs typeface="Nanum Pen Script"/>
                <a:sym typeface="Nanum Pen Script"/>
              </a:endParaRPr>
            </a:p>
          </p:txBody>
        </p:sp>
      </p:grpSp>
      <p:grpSp>
        <p:nvGrpSpPr>
          <p:cNvPr id="265" name="Google Shape;265;g37856ebb82c_11_13"/>
          <p:cNvGrpSpPr/>
          <p:nvPr/>
        </p:nvGrpSpPr>
        <p:grpSpPr>
          <a:xfrm>
            <a:off x="8624432" y="1604599"/>
            <a:ext cx="3407747" cy="4011462"/>
            <a:chOff x="7742247" y="1891800"/>
            <a:chExt cx="2913600" cy="3429773"/>
          </a:xfrm>
        </p:grpSpPr>
        <p:pic>
          <p:nvPicPr>
            <p:cNvPr id="266" name="Google Shape;266;g37856ebb82c_11_13" title="rk+ecoroadl.png"/>
            <p:cNvPicPr preferRelativeResize="0"/>
            <p:nvPr/>
          </p:nvPicPr>
          <p:blipFill rotWithShape="1">
            <a:blip r:embed="rId5">
              <a:alphaModFix/>
            </a:blip>
            <a:srcRect b="4765" l="21193" r="4830" t="6321"/>
            <a:stretch/>
          </p:blipFill>
          <p:spPr>
            <a:xfrm>
              <a:off x="7742247" y="1891800"/>
              <a:ext cx="2913528" cy="2488979"/>
            </a:xfrm>
            <a:prstGeom prst="rect">
              <a:avLst/>
            </a:prstGeom>
            <a:noFill/>
            <a:ln cap="flat" cmpd="sng" w="8875">
              <a:solidFill>
                <a:srgbClr val="6AA84F"/>
              </a:solidFill>
              <a:prstDash val="solid"/>
              <a:round/>
              <a:headEnd len="sm" w="sm" type="none"/>
              <a:tailEnd len="sm" w="sm" type="none"/>
            </a:ln>
          </p:spPr>
        </p:pic>
        <p:sp>
          <p:nvSpPr>
            <p:cNvPr id="267" name="Google Shape;267;g37856ebb82c_11_13"/>
            <p:cNvSpPr/>
            <p:nvPr/>
          </p:nvSpPr>
          <p:spPr>
            <a:xfrm>
              <a:off x="7742247" y="4645373"/>
              <a:ext cx="2913600" cy="676200"/>
            </a:xfrm>
            <a:prstGeom prst="roundRect">
              <a:avLst>
                <a:gd fmla="val 16667" name="adj"/>
              </a:avLst>
            </a:prstGeom>
            <a:solidFill>
              <a:srgbClr val="D9EAD3"/>
            </a:solidFill>
            <a:ln cap="flat" cmpd="sng" w="8875">
              <a:solidFill>
                <a:srgbClr val="6AA84F"/>
              </a:solidFill>
              <a:prstDash val="solid"/>
              <a:round/>
              <a:headEnd len="sm" w="sm" type="none"/>
              <a:tailEnd len="sm" w="sm" type="none"/>
            </a:ln>
          </p:spPr>
          <p:txBody>
            <a:bodyPr anchorCtr="0" anchor="ctr" bIns="84875" lIns="84875" spcFirstLastPara="1" rIns="84875" wrap="square" tIns="84875">
              <a:noAutofit/>
            </a:bodyPr>
            <a:lstStyle/>
            <a:p>
              <a:pPr indent="0" lvl="0" marL="0" rtl="0" algn="ctr">
                <a:spcBef>
                  <a:spcPts val="0"/>
                </a:spcBef>
                <a:spcAft>
                  <a:spcPts val="0"/>
                </a:spcAft>
                <a:buClr>
                  <a:schemeClr val="dk1"/>
                </a:buClr>
                <a:buSzPts val="1287"/>
                <a:buFont typeface="Arial"/>
                <a:buNone/>
              </a:pPr>
              <a:r>
                <a:rPr lang="ko-KR" sz="2321">
                  <a:solidFill>
                    <a:schemeClr val="dk1"/>
                  </a:solidFill>
                  <a:latin typeface="Nanum Pen Script"/>
                  <a:ea typeface="Nanum Pen Script"/>
                  <a:cs typeface="Nanum Pen Script"/>
                  <a:sym typeface="Nanum Pen Script"/>
                </a:rPr>
                <a:t>생태통로 위치 추가</a:t>
              </a:r>
              <a:endParaRPr sz="2321">
                <a:solidFill>
                  <a:schemeClr val="dk1"/>
                </a:solidFill>
                <a:latin typeface="Nanum Pen Script"/>
                <a:ea typeface="Nanum Pen Script"/>
                <a:cs typeface="Nanum Pen Script"/>
                <a:sym typeface="Nanum Pen Script"/>
              </a:endParaRPr>
            </a:p>
          </p:txBody>
        </p:sp>
      </p:grpSp>
      <p:sp>
        <p:nvSpPr>
          <p:cNvPr id="268" name="Google Shape;268;g37856ebb82c_11_13"/>
          <p:cNvSpPr/>
          <p:nvPr/>
        </p:nvSpPr>
        <p:spPr>
          <a:xfrm>
            <a:off x="3893741" y="3007986"/>
            <a:ext cx="397800" cy="318300"/>
          </a:xfrm>
          <a:prstGeom prst="rightArrow">
            <a:avLst>
              <a:gd fmla="val 50000" name="adj1"/>
              <a:gd fmla="val 50000" name="adj2"/>
            </a:avLst>
          </a:prstGeom>
          <a:solidFill>
            <a:srgbClr val="FF9900"/>
          </a:solidFill>
          <a:ln cap="flat" cmpd="sng" w="8875">
            <a:solidFill>
              <a:schemeClr val="dk2"/>
            </a:solidFill>
            <a:prstDash val="solid"/>
            <a:round/>
            <a:headEnd len="sm" w="sm" type="none"/>
            <a:tailEnd len="sm" w="sm" type="none"/>
          </a:ln>
        </p:spPr>
        <p:txBody>
          <a:bodyPr anchorCtr="0" anchor="ctr" bIns="106925" lIns="106925" spcFirstLastPara="1" rIns="106925" wrap="square" tIns="106925">
            <a:noAutofit/>
          </a:bodyPr>
          <a:lstStyle/>
          <a:p>
            <a:pPr indent="0" lvl="0" marL="0" rtl="0" algn="ctr">
              <a:spcBef>
                <a:spcPts val="0"/>
              </a:spcBef>
              <a:spcAft>
                <a:spcPts val="0"/>
              </a:spcAft>
              <a:buNone/>
            </a:pPr>
            <a:r>
              <a:t/>
            </a:r>
            <a:endParaRPr sz="1637"/>
          </a:p>
        </p:txBody>
      </p:sp>
      <p:sp>
        <p:nvSpPr>
          <p:cNvPr id="269" name="Google Shape;269;g37856ebb82c_11_13"/>
          <p:cNvSpPr/>
          <p:nvPr/>
        </p:nvSpPr>
        <p:spPr>
          <a:xfrm>
            <a:off x="8080003" y="3007986"/>
            <a:ext cx="397800" cy="318300"/>
          </a:xfrm>
          <a:prstGeom prst="rightArrow">
            <a:avLst>
              <a:gd fmla="val 50000" name="adj1"/>
              <a:gd fmla="val 50000" name="adj2"/>
            </a:avLst>
          </a:prstGeom>
          <a:solidFill>
            <a:srgbClr val="FF9900"/>
          </a:solidFill>
          <a:ln cap="flat" cmpd="sng" w="8875">
            <a:solidFill>
              <a:schemeClr val="dk2"/>
            </a:solidFill>
            <a:prstDash val="solid"/>
            <a:round/>
            <a:headEnd len="sm" w="sm" type="none"/>
            <a:tailEnd len="sm" w="sm" type="none"/>
          </a:ln>
        </p:spPr>
        <p:txBody>
          <a:bodyPr anchorCtr="0" anchor="ctr" bIns="106925" lIns="106925" spcFirstLastPara="1" rIns="106925" wrap="square" tIns="106925">
            <a:noAutofit/>
          </a:bodyPr>
          <a:lstStyle/>
          <a:p>
            <a:pPr indent="0" lvl="0" marL="0" rtl="0" algn="ctr">
              <a:spcBef>
                <a:spcPts val="0"/>
              </a:spcBef>
              <a:spcAft>
                <a:spcPts val="0"/>
              </a:spcAft>
              <a:buNone/>
            </a:pPr>
            <a:r>
              <a:t/>
            </a:r>
            <a:endParaRPr sz="1637"/>
          </a:p>
        </p:txBody>
      </p:sp>
      <p:sp>
        <p:nvSpPr>
          <p:cNvPr id="270" name="Google Shape;270;g37856ebb82c_11_13"/>
          <p:cNvSpPr txBox="1"/>
          <p:nvPr/>
        </p:nvSpPr>
        <p:spPr>
          <a:xfrm>
            <a:off x="743800" y="675050"/>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가공 데이터 - 강원도 지도 데이터 생성</a:t>
            </a:r>
            <a:endParaRPr sz="2000">
              <a:solidFill>
                <a:schemeClr val="accent2"/>
              </a:solidFill>
              <a:latin typeface="Nanum Pen Script"/>
              <a:ea typeface="Nanum Pen Script"/>
              <a:cs typeface="Nanum Pen Script"/>
              <a:sym typeface="Nanum Pen Script"/>
            </a:endParaRPr>
          </a:p>
        </p:txBody>
      </p:sp>
      <p:sp>
        <p:nvSpPr>
          <p:cNvPr id="271" name="Google Shape;271;g37856ebb82c_11_13"/>
          <p:cNvSpPr txBox="1"/>
          <p:nvPr/>
        </p:nvSpPr>
        <p:spPr>
          <a:xfrm>
            <a:off x="0" y="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3  Methodology</a:t>
            </a:r>
            <a:endParaRPr sz="2600">
              <a:solidFill>
                <a:schemeClr val="accent2"/>
              </a:solidFill>
              <a:latin typeface="Permanent Marker"/>
              <a:ea typeface="Permanent Marker"/>
              <a:cs typeface="Permanent Marker"/>
              <a:sym typeface="Permanent Mark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75" name="Shape 275"/>
        <p:cNvGrpSpPr/>
        <p:nvPr/>
      </p:nvGrpSpPr>
      <p:grpSpPr>
        <a:xfrm>
          <a:off x="0" y="0"/>
          <a:ext cx="0" cy="0"/>
          <a:chOff x="0" y="0"/>
          <a:chExt cx="0" cy="0"/>
        </a:xfrm>
      </p:grpSpPr>
      <p:sp>
        <p:nvSpPr>
          <p:cNvPr id="276" name="Google Shape;276;g3784a773317_2_29"/>
          <p:cNvSpPr/>
          <p:nvPr/>
        </p:nvSpPr>
        <p:spPr>
          <a:xfrm>
            <a:off x="9933125" y="6447400"/>
            <a:ext cx="2259000" cy="41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g3784a773317_2_29"/>
          <p:cNvSpPr txBox="1"/>
          <p:nvPr/>
        </p:nvSpPr>
        <p:spPr>
          <a:xfrm>
            <a:off x="0" y="0"/>
            <a:ext cx="5741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3  </a:t>
            </a:r>
            <a:r>
              <a:rPr lang="ko-KR" sz="2800">
                <a:solidFill>
                  <a:schemeClr val="accent2"/>
                </a:solidFill>
                <a:latin typeface="Permanent Marker"/>
                <a:ea typeface="Permanent Marker"/>
                <a:cs typeface="Permanent Marker"/>
                <a:sym typeface="Permanent Marker"/>
              </a:rPr>
              <a:t>Methodology</a:t>
            </a:r>
            <a:endParaRPr b="0" i="0" sz="2800" u="none" cap="none" strike="noStrike">
              <a:solidFill>
                <a:schemeClr val="accent2"/>
              </a:solidFill>
              <a:latin typeface="Permanent Marker"/>
              <a:ea typeface="Permanent Marker"/>
              <a:cs typeface="Permanent Marker"/>
              <a:sym typeface="Permanent Marker"/>
            </a:endParaRPr>
          </a:p>
        </p:txBody>
      </p:sp>
      <p:sp>
        <p:nvSpPr>
          <p:cNvPr id="278" name="Google Shape;278;g3784a773317_2_29"/>
          <p:cNvSpPr txBox="1"/>
          <p:nvPr/>
        </p:nvSpPr>
        <p:spPr>
          <a:xfrm>
            <a:off x="2818350" y="3805550"/>
            <a:ext cx="16557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800">
                <a:solidFill>
                  <a:schemeClr val="dk1"/>
                </a:solidFill>
              </a:rPr>
              <a:t>1</a:t>
            </a:r>
            <a:endParaRPr sz="2800">
              <a:solidFill>
                <a:schemeClr val="dk1"/>
              </a:solidFill>
            </a:endParaRPr>
          </a:p>
        </p:txBody>
      </p:sp>
      <p:sp>
        <p:nvSpPr>
          <p:cNvPr id="279" name="Google Shape;279;g3784a773317_2_29"/>
          <p:cNvSpPr txBox="1"/>
          <p:nvPr/>
        </p:nvSpPr>
        <p:spPr>
          <a:xfrm>
            <a:off x="5335413" y="3805550"/>
            <a:ext cx="18672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800">
                <a:solidFill>
                  <a:schemeClr val="dk1"/>
                </a:solidFill>
              </a:rPr>
              <a:t>2</a:t>
            </a:r>
            <a:endParaRPr sz="2800">
              <a:solidFill>
                <a:schemeClr val="dk1"/>
              </a:solidFill>
            </a:endParaRPr>
          </a:p>
        </p:txBody>
      </p:sp>
      <p:sp>
        <p:nvSpPr>
          <p:cNvPr id="280" name="Google Shape;280;g3784a773317_2_29"/>
          <p:cNvSpPr txBox="1"/>
          <p:nvPr/>
        </p:nvSpPr>
        <p:spPr>
          <a:xfrm>
            <a:off x="7927650" y="3836000"/>
            <a:ext cx="1655700" cy="4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800">
                <a:solidFill>
                  <a:schemeClr val="dk1"/>
                </a:solidFill>
              </a:rPr>
              <a:t>3</a:t>
            </a:r>
            <a:endParaRPr sz="2800">
              <a:solidFill>
                <a:schemeClr val="dk1"/>
              </a:solidFill>
            </a:endParaRPr>
          </a:p>
        </p:txBody>
      </p:sp>
      <p:sp>
        <p:nvSpPr>
          <p:cNvPr id="281" name="Google Shape;281;g3784a773317_2_29"/>
          <p:cNvSpPr txBox="1"/>
          <p:nvPr/>
        </p:nvSpPr>
        <p:spPr>
          <a:xfrm>
            <a:off x="9988175" y="3840650"/>
            <a:ext cx="2148900" cy="3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800">
                <a:solidFill>
                  <a:schemeClr val="dk1"/>
                </a:solidFill>
              </a:rPr>
              <a:t>4</a:t>
            </a:r>
            <a:endParaRPr sz="2800">
              <a:solidFill>
                <a:schemeClr val="dk1"/>
              </a:solidFill>
            </a:endParaRPr>
          </a:p>
        </p:txBody>
      </p:sp>
      <p:sp>
        <p:nvSpPr>
          <p:cNvPr id="282" name="Google Shape;282;g3784a773317_2_29"/>
          <p:cNvSpPr/>
          <p:nvPr/>
        </p:nvSpPr>
        <p:spPr>
          <a:xfrm>
            <a:off x="272238" y="4444775"/>
            <a:ext cx="1563900" cy="6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2200">
                <a:latin typeface="Nanum Pen Script"/>
                <a:ea typeface="Nanum Pen Script"/>
                <a:cs typeface="Nanum Pen Script"/>
                <a:sym typeface="Nanum Pen Script"/>
              </a:rPr>
              <a:t>도로 없음</a:t>
            </a:r>
            <a:endParaRPr sz="2200">
              <a:latin typeface="Nanum Pen Script"/>
              <a:ea typeface="Nanum Pen Script"/>
              <a:cs typeface="Nanum Pen Script"/>
              <a:sym typeface="Nanum Pen Script"/>
            </a:endParaRPr>
          </a:p>
          <a:p>
            <a:pPr indent="0" lvl="0" marL="0" rtl="0" algn="ctr">
              <a:spcBef>
                <a:spcPts val="0"/>
              </a:spcBef>
              <a:spcAft>
                <a:spcPts val="0"/>
              </a:spcAft>
              <a:buNone/>
            </a:pPr>
            <a:r>
              <a:rPr lang="ko-KR" sz="2200">
                <a:latin typeface="Nanum Pen Script"/>
                <a:ea typeface="Nanum Pen Script"/>
                <a:cs typeface="Nanum Pen Script"/>
                <a:sym typeface="Nanum Pen Script"/>
              </a:rPr>
              <a:t> (순수 산림)</a:t>
            </a:r>
            <a:endParaRPr sz="2200">
              <a:latin typeface="Nanum Pen Script"/>
              <a:ea typeface="Nanum Pen Script"/>
              <a:cs typeface="Nanum Pen Script"/>
              <a:sym typeface="Nanum Pen Script"/>
            </a:endParaRPr>
          </a:p>
        </p:txBody>
      </p:sp>
      <p:grpSp>
        <p:nvGrpSpPr>
          <p:cNvPr id="283" name="Google Shape;283;g3784a773317_2_29"/>
          <p:cNvGrpSpPr/>
          <p:nvPr/>
        </p:nvGrpSpPr>
        <p:grpSpPr>
          <a:xfrm>
            <a:off x="154551" y="1412475"/>
            <a:ext cx="11922250" cy="2393073"/>
            <a:chOff x="93451" y="1212825"/>
            <a:chExt cx="11922250" cy="2393073"/>
          </a:xfrm>
        </p:grpSpPr>
        <p:pic>
          <p:nvPicPr>
            <p:cNvPr id="284" name="Google Shape;284;g3784a773317_2_29" title="d4bc2921-d4b6-4063-a7ac-86d177509793.png"/>
            <p:cNvPicPr preferRelativeResize="0"/>
            <p:nvPr/>
          </p:nvPicPr>
          <p:blipFill>
            <a:blip r:embed="rId3">
              <a:alphaModFix/>
            </a:blip>
            <a:stretch>
              <a:fillRect/>
            </a:stretch>
          </p:blipFill>
          <p:spPr>
            <a:xfrm>
              <a:off x="93451" y="1230450"/>
              <a:ext cx="1863665" cy="2375449"/>
            </a:xfrm>
            <a:prstGeom prst="rect">
              <a:avLst/>
            </a:prstGeom>
            <a:noFill/>
            <a:ln>
              <a:noFill/>
            </a:ln>
          </p:spPr>
        </p:pic>
        <p:pic>
          <p:nvPicPr>
            <p:cNvPr id="285" name="Google Shape;285;g3784a773317_2_29" title="65e574a6-fdd0-4157-8a88-59824e18ddd9.png"/>
            <p:cNvPicPr preferRelativeResize="0"/>
            <p:nvPr/>
          </p:nvPicPr>
          <p:blipFill>
            <a:blip r:embed="rId4">
              <a:alphaModFix/>
            </a:blip>
            <a:stretch>
              <a:fillRect/>
            </a:stretch>
          </p:blipFill>
          <p:spPr>
            <a:xfrm>
              <a:off x="2618904" y="1212825"/>
              <a:ext cx="1879618" cy="2375448"/>
            </a:xfrm>
            <a:prstGeom prst="rect">
              <a:avLst/>
            </a:prstGeom>
            <a:noFill/>
            <a:ln>
              <a:noFill/>
            </a:ln>
          </p:spPr>
        </p:pic>
        <p:pic>
          <p:nvPicPr>
            <p:cNvPr id="286" name="Google Shape;286;g3784a773317_2_29" title="fdc21a3b-aa02-4cbc-b97a-d781a956504f.png"/>
            <p:cNvPicPr preferRelativeResize="0"/>
            <p:nvPr/>
          </p:nvPicPr>
          <p:blipFill>
            <a:blip r:embed="rId5">
              <a:alphaModFix/>
            </a:blip>
            <a:stretch>
              <a:fillRect/>
            </a:stretch>
          </p:blipFill>
          <p:spPr>
            <a:xfrm>
              <a:off x="5135728" y="1230436"/>
              <a:ext cx="1878262" cy="2375448"/>
            </a:xfrm>
            <a:prstGeom prst="rect">
              <a:avLst/>
            </a:prstGeom>
            <a:noFill/>
            <a:ln>
              <a:noFill/>
            </a:ln>
          </p:spPr>
        </p:pic>
        <p:pic>
          <p:nvPicPr>
            <p:cNvPr id="287" name="Google Shape;287;g3784a773317_2_29" title="dc89b92b-cd19-457f-8758-68aa17062e8f.png"/>
            <p:cNvPicPr preferRelativeResize="0"/>
            <p:nvPr/>
          </p:nvPicPr>
          <p:blipFill>
            <a:blip r:embed="rId6">
              <a:alphaModFix/>
            </a:blip>
            <a:stretch>
              <a:fillRect/>
            </a:stretch>
          </p:blipFill>
          <p:spPr>
            <a:xfrm>
              <a:off x="7651192" y="1221637"/>
              <a:ext cx="1863658" cy="2357831"/>
            </a:xfrm>
            <a:prstGeom prst="rect">
              <a:avLst/>
            </a:prstGeom>
            <a:noFill/>
            <a:ln>
              <a:noFill/>
            </a:ln>
          </p:spPr>
        </p:pic>
        <p:pic>
          <p:nvPicPr>
            <p:cNvPr id="288" name="Google Shape;288;g3784a773317_2_29" title="1b859e50-f1a5-4358-a1bc-690e604750dc.png"/>
            <p:cNvPicPr preferRelativeResize="0"/>
            <p:nvPr/>
          </p:nvPicPr>
          <p:blipFill>
            <a:blip r:embed="rId7">
              <a:alphaModFix/>
            </a:blip>
            <a:stretch>
              <a:fillRect/>
            </a:stretch>
          </p:blipFill>
          <p:spPr>
            <a:xfrm>
              <a:off x="10152043" y="1215329"/>
              <a:ext cx="1863658" cy="2370452"/>
            </a:xfrm>
            <a:prstGeom prst="rect">
              <a:avLst/>
            </a:prstGeom>
            <a:noFill/>
            <a:ln>
              <a:noFill/>
            </a:ln>
          </p:spPr>
        </p:pic>
      </p:grpSp>
      <p:sp>
        <p:nvSpPr>
          <p:cNvPr id="289" name="Google Shape;289;g3784a773317_2_29"/>
          <p:cNvSpPr txBox="1"/>
          <p:nvPr/>
        </p:nvSpPr>
        <p:spPr>
          <a:xfrm>
            <a:off x="433950" y="570925"/>
            <a:ext cx="3481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데이터 범주화 - </a:t>
            </a:r>
            <a:r>
              <a:rPr lang="ko-KR" sz="2000">
                <a:solidFill>
                  <a:schemeClr val="accent2"/>
                </a:solidFill>
                <a:latin typeface="Nanum Pen Script"/>
                <a:ea typeface="Nanum Pen Script"/>
                <a:cs typeface="Nanum Pen Script"/>
                <a:sym typeface="Nanum Pen Script"/>
              </a:rPr>
              <a:t>white grade 등급 분류 기준</a:t>
            </a:r>
            <a:endParaRPr sz="2000">
              <a:solidFill>
                <a:schemeClr val="accent2"/>
              </a:solidFill>
              <a:latin typeface="Nanum Pen Script"/>
              <a:ea typeface="Nanum Pen Script"/>
              <a:cs typeface="Nanum Pen Script"/>
              <a:sym typeface="Nanum Pen Script"/>
            </a:endParaRPr>
          </a:p>
        </p:txBody>
      </p:sp>
      <p:sp>
        <p:nvSpPr>
          <p:cNvPr id="290" name="Google Shape;290;g3784a773317_2_29"/>
          <p:cNvSpPr/>
          <p:nvPr/>
        </p:nvSpPr>
        <p:spPr>
          <a:xfrm>
            <a:off x="2696662" y="4444775"/>
            <a:ext cx="1929900" cy="6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2200">
                <a:latin typeface="Nanum Pen Script"/>
                <a:ea typeface="Nanum Pen Script"/>
                <a:cs typeface="Nanum Pen Script"/>
                <a:sym typeface="Nanum Pen Script"/>
              </a:rPr>
              <a:t>산림 + 도로(1–2개)</a:t>
            </a:r>
            <a:endParaRPr sz="2200">
              <a:latin typeface="Nanum Pen Script"/>
              <a:ea typeface="Nanum Pen Script"/>
              <a:cs typeface="Nanum Pen Script"/>
              <a:sym typeface="Nanum Pen Script"/>
            </a:endParaRPr>
          </a:p>
        </p:txBody>
      </p:sp>
      <p:sp>
        <p:nvSpPr>
          <p:cNvPr id="291" name="Google Shape;291;g3784a773317_2_29"/>
          <p:cNvSpPr/>
          <p:nvPr/>
        </p:nvSpPr>
        <p:spPr>
          <a:xfrm>
            <a:off x="5487063" y="4444775"/>
            <a:ext cx="1563900" cy="6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2200">
                <a:latin typeface="Nanum Pen Script"/>
                <a:ea typeface="Nanum Pen Script"/>
                <a:cs typeface="Nanum Pen Script"/>
                <a:sym typeface="Nanum Pen Script"/>
              </a:rPr>
              <a:t>면,동,리</a:t>
            </a:r>
            <a:endParaRPr sz="2200">
              <a:latin typeface="Nanum Pen Script"/>
              <a:ea typeface="Nanum Pen Script"/>
              <a:cs typeface="Nanum Pen Script"/>
              <a:sym typeface="Nanum Pen Script"/>
            </a:endParaRPr>
          </a:p>
        </p:txBody>
      </p:sp>
      <p:sp>
        <p:nvSpPr>
          <p:cNvPr id="292" name="Google Shape;292;g3784a773317_2_29"/>
          <p:cNvSpPr/>
          <p:nvPr/>
        </p:nvSpPr>
        <p:spPr>
          <a:xfrm>
            <a:off x="7973550" y="4444775"/>
            <a:ext cx="1563900" cy="6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2200">
                <a:latin typeface="Nanum Pen Script"/>
                <a:ea typeface="Nanum Pen Script"/>
                <a:cs typeface="Nanum Pen Script"/>
                <a:sym typeface="Nanum Pen Script"/>
              </a:rPr>
              <a:t>읍</a:t>
            </a:r>
            <a:endParaRPr sz="2200">
              <a:latin typeface="Nanum Pen Script"/>
              <a:ea typeface="Nanum Pen Script"/>
              <a:cs typeface="Nanum Pen Script"/>
              <a:sym typeface="Nanum Pen Script"/>
            </a:endParaRPr>
          </a:p>
        </p:txBody>
      </p:sp>
      <p:sp>
        <p:nvSpPr>
          <p:cNvPr id="293" name="Google Shape;293;g3784a773317_2_29"/>
          <p:cNvSpPr/>
          <p:nvPr/>
        </p:nvSpPr>
        <p:spPr>
          <a:xfrm>
            <a:off x="10352563" y="4444775"/>
            <a:ext cx="1563900" cy="6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KR" sz="2200">
                <a:latin typeface="Nanum Pen Script"/>
                <a:ea typeface="Nanum Pen Script"/>
                <a:cs typeface="Nanum Pen Script"/>
                <a:sym typeface="Nanum Pen Script"/>
              </a:rPr>
              <a:t>군,시</a:t>
            </a:r>
            <a:endParaRPr sz="2200">
              <a:latin typeface="Nanum Pen Script"/>
              <a:ea typeface="Nanum Pen Script"/>
              <a:cs typeface="Nanum Pen Script"/>
              <a:sym typeface="Nanum Pen Script"/>
            </a:endParaRPr>
          </a:p>
        </p:txBody>
      </p:sp>
      <p:sp>
        <p:nvSpPr>
          <p:cNvPr id="294" name="Google Shape;294;g3784a773317_2_29"/>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g3784a773317_2_29"/>
          <p:cNvSpPr txBox="1"/>
          <p:nvPr/>
        </p:nvSpPr>
        <p:spPr>
          <a:xfrm>
            <a:off x="226350" y="3848100"/>
            <a:ext cx="16557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KR" sz="2800">
                <a:solidFill>
                  <a:schemeClr val="dk1"/>
                </a:solidFill>
              </a:rPr>
              <a:t>0</a:t>
            </a:r>
            <a:endParaRPr sz="2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99" name="Shape 299"/>
        <p:cNvGrpSpPr/>
        <p:nvPr/>
      </p:nvGrpSpPr>
      <p:grpSpPr>
        <a:xfrm>
          <a:off x="0" y="0"/>
          <a:ext cx="0" cy="0"/>
          <a:chOff x="0" y="0"/>
          <a:chExt cx="0" cy="0"/>
        </a:xfrm>
      </p:grpSpPr>
      <p:sp>
        <p:nvSpPr>
          <p:cNvPr id="300" name="Google Shape;300;g3784a773317_2_54"/>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01" name="Google Shape;301;g3784a773317_2_54"/>
          <p:cNvGrpSpPr/>
          <p:nvPr/>
        </p:nvGrpSpPr>
        <p:grpSpPr>
          <a:xfrm>
            <a:off x="-187" y="411950"/>
            <a:ext cx="12192382" cy="6034088"/>
            <a:chOff x="-401925" y="425025"/>
            <a:chExt cx="12447557" cy="6160376"/>
          </a:xfrm>
        </p:grpSpPr>
        <p:pic>
          <p:nvPicPr>
            <p:cNvPr id="302" name="Google Shape;302;g3784a773317_2_54" title="스크린샷 2025-08-13 212515.png"/>
            <p:cNvPicPr preferRelativeResize="0"/>
            <p:nvPr/>
          </p:nvPicPr>
          <p:blipFill rotWithShape="1">
            <a:blip r:embed="rId3">
              <a:alphaModFix/>
            </a:blip>
            <a:srcRect b="0" l="0" r="51955" t="0"/>
            <a:stretch/>
          </p:blipFill>
          <p:spPr>
            <a:xfrm>
              <a:off x="-401925" y="442800"/>
              <a:ext cx="5787625" cy="6124826"/>
            </a:xfrm>
            <a:prstGeom prst="rect">
              <a:avLst/>
            </a:prstGeom>
            <a:noFill/>
            <a:ln>
              <a:noFill/>
            </a:ln>
          </p:spPr>
        </p:pic>
        <p:pic>
          <p:nvPicPr>
            <p:cNvPr id="303" name="Google Shape;303;g3784a773317_2_54" title="스크린샷 2025-08-13 212515.png"/>
            <p:cNvPicPr preferRelativeResize="0"/>
            <p:nvPr/>
          </p:nvPicPr>
          <p:blipFill rotWithShape="1">
            <a:blip r:embed="rId3">
              <a:alphaModFix/>
            </a:blip>
            <a:srcRect b="0" l="84501" r="0" t="0"/>
            <a:stretch/>
          </p:blipFill>
          <p:spPr>
            <a:xfrm>
              <a:off x="5385700" y="442800"/>
              <a:ext cx="1872418" cy="6142601"/>
            </a:xfrm>
            <a:prstGeom prst="rect">
              <a:avLst/>
            </a:prstGeom>
            <a:noFill/>
            <a:ln>
              <a:noFill/>
            </a:ln>
          </p:spPr>
        </p:pic>
        <p:pic>
          <p:nvPicPr>
            <p:cNvPr id="304" name="Google Shape;304;g3784a773317_2_54" title="df_final_final.png"/>
            <p:cNvPicPr preferRelativeResize="0"/>
            <p:nvPr/>
          </p:nvPicPr>
          <p:blipFill>
            <a:blip r:embed="rId4">
              <a:alphaModFix/>
            </a:blip>
            <a:stretch>
              <a:fillRect/>
            </a:stretch>
          </p:blipFill>
          <p:spPr>
            <a:xfrm>
              <a:off x="7309997" y="425025"/>
              <a:ext cx="4735636" cy="6142600"/>
            </a:xfrm>
            <a:prstGeom prst="rect">
              <a:avLst/>
            </a:prstGeom>
            <a:noFill/>
            <a:ln>
              <a:noFill/>
            </a:ln>
          </p:spPr>
        </p:pic>
      </p:grpSp>
      <p:sp>
        <p:nvSpPr>
          <p:cNvPr id="305" name="Google Shape;305;g3784a773317_2_54"/>
          <p:cNvSpPr/>
          <p:nvPr/>
        </p:nvSpPr>
        <p:spPr>
          <a:xfrm>
            <a:off x="8336550" y="424200"/>
            <a:ext cx="1205400" cy="6056100"/>
          </a:xfrm>
          <a:prstGeom prst="frame">
            <a:avLst>
              <a:gd fmla="val 2780" name="adj1"/>
            </a:avLst>
          </a:prstGeom>
          <a:solidFill>
            <a:srgbClr val="FF0000"/>
          </a:solidFill>
          <a:ln cap="flat" cmpd="sng" w="8875">
            <a:solidFill>
              <a:schemeClr val="dk2"/>
            </a:solidFill>
            <a:prstDash val="solid"/>
            <a:round/>
            <a:headEnd len="sm" w="sm" type="none"/>
            <a:tailEnd len="sm" w="sm" type="none"/>
          </a:ln>
        </p:spPr>
        <p:txBody>
          <a:bodyPr anchorCtr="0" anchor="ctr" bIns="85225" lIns="85225" spcFirstLastPara="1" rIns="85225" wrap="square" tIns="85225">
            <a:noAutofit/>
          </a:bodyPr>
          <a:lstStyle/>
          <a:p>
            <a:pPr indent="0" lvl="0" marL="0" rtl="0" algn="ctr">
              <a:spcBef>
                <a:spcPts val="0"/>
              </a:spcBef>
              <a:spcAft>
                <a:spcPts val="0"/>
              </a:spcAft>
              <a:buNone/>
            </a:pPr>
            <a:r>
              <a:t/>
            </a:r>
            <a:endParaRPr sz="1304"/>
          </a:p>
        </p:txBody>
      </p:sp>
      <p:sp>
        <p:nvSpPr>
          <p:cNvPr id="306" name="Google Shape;306;g3784a773317_2_54"/>
          <p:cNvSpPr/>
          <p:nvPr/>
        </p:nvSpPr>
        <p:spPr>
          <a:xfrm>
            <a:off x="5042650" y="4645400"/>
            <a:ext cx="3119400" cy="7380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ko-KR" sz="1800">
                <a:latin typeface="Nanum Pen Script"/>
                <a:ea typeface="Nanum Pen Script"/>
                <a:cs typeface="Nanum Pen Script"/>
                <a:sym typeface="Nanum Pen Script"/>
              </a:rPr>
              <a:t>각 그리드 주변환경을 기준으로 0~4 등급 설정 </a:t>
            </a:r>
            <a:endParaRPr sz="1800">
              <a:latin typeface="Nanum Pen Script"/>
              <a:ea typeface="Nanum Pen Script"/>
              <a:cs typeface="Nanum Pen Script"/>
              <a:sym typeface="Nanum Pen Scrip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10" name="Shape 310"/>
        <p:cNvGrpSpPr/>
        <p:nvPr/>
      </p:nvGrpSpPr>
      <p:grpSpPr>
        <a:xfrm>
          <a:off x="0" y="0"/>
          <a:ext cx="0" cy="0"/>
          <a:chOff x="0" y="0"/>
          <a:chExt cx="0" cy="0"/>
        </a:xfrm>
      </p:grpSpPr>
      <p:sp>
        <p:nvSpPr>
          <p:cNvPr id="311" name="Google Shape;311;g37841f0056b_1_70"/>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12" name="Google Shape;312;g37841f0056b_1_70"/>
          <p:cNvGrpSpPr/>
          <p:nvPr/>
        </p:nvGrpSpPr>
        <p:grpSpPr>
          <a:xfrm>
            <a:off x="-200" y="369988"/>
            <a:ext cx="12192382" cy="6034088"/>
            <a:chOff x="-401925" y="425025"/>
            <a:chExt cx="12447557" cy="6160376"/>
          </a:xfrm>
        </p:grpSpPr>
        <p:pic>
          <p:nvPicPr>
            <p:cNvPr id="313" name="Google Shape;313;g37841f0056b_1_70" title="스크린샷 2025-08-13 212515.png"/>
            <p:cNvPicPr preferRelativeResize="0"/>
            <p:nvPr/>
          </p:nvPicPr>
          <p:blipFill rotWithShape="1">
            <a:blip r:embed="rId3">
              <a:alphaModFix/>
            </a:blip>
            <a:srcRect b="0" l="0" r="51955" t="0"/>
            <a:stretch/>
          </p:blipFill>
          <p:spPr>
            <a:xfrm>
              <a:off x="-401925" y="442800"/>
              <a:ext cx="5787625" cy="6124826"/>
            </a:xfrm>
            <a:prstGeom prst="rect">
              <a:avLst/>
            </a:prstGeom>
            <a:noFill/>
            <a:ln>
              <a:noFill/>
            </a:ln>
          </p:spPr>
        </p:pic>
        <p:pic>
          <p:nvPicPr>
            <p:cNvPr id="314" name="Google Shape;314;g37841f0056b_1_70" title="스크린샷 2025-08-13 212515.png"/>
            <p:cNvPicPr preferRelativeResize="0"/>
            <p:nvPr/>
          </p:nvPicPr>
          <p:blipFill rotWithShape="1">
            <a:blip r:embed="rId3">
              <a:alphaModFix/>
            </a:blip>
            <a:srcRect b="0" l="84501" r="0" t="0"/>
            <a:stretch/>
          </p:blipFill>
          <p:spPr>
            <a:xfrm>
              <a:off x="5385700" y="442800"/>
              <a:ext cx="1872418" cy="6142601"/>
            </a:xfrm>
            <a:prstGeom prst="rect">
              <a:avLst/>
            </a:prstGeom>
            <a:noFill/>
            <a:ln>
              <a:noFill/>
            </a:ln>
          </p:spPr>
        </p:pic>
        <p:pic>
          <p:nvPicPr>
            <p:cNvPr id="315" name="Google Shape;315;g37841f0056b_1_70" title="df_final_final.png"/>
            <p:cNvPicPr preferRelativeResize="0"/>
            <p:nvPr/>
          </p:nvPicPr>
          <p:blipFill>
            <a:blip r:embed="rId4">
              <a:alphaModFix/>
            </a:blip>
            <a:stretch>
              <a:fillRect/>
            </a:stretch>
          </p:blipFill>
          <p:spPr>
            <a:xfrm>
              <a:off x="7309997" y="425025"/>
              <a:ext cx="4735636" cy="6142600"/>
            </a:xfrm>
            <a:prstGeom prst="rect">
              <a:avLst/>
            </a:prstGeom>
            <a:noFill/>
            <a:ln>
              <a:noFill/>
            </a:ln>
          </p:spPr>
        </p:pic>
      </p:grpSp>
      <p:sp>
        <p:nvSpPr>
          <p:cNvPr id="316" name="Google Shape;316;g37841f0056b_1_70"/>
          <p:cNvSpPr/>
          <p:nvPr/>
        </p:nvSpPr>
        <p:spPr>
          <a:xfrm>
            <a:off x="4733400" y="369875"/>
            <a:ext cx="1992300" cy="6034200"/>
          </a:xfrm>
          <a:prstGeom prst="frame">
            <a:avLst>
              <a:gd fmla="val 2153" name="adj1"/>
            </a:avLst>
          </a:prstGeom>
          <a:solidFill>
            <a:srgbClr val="FF0000"/>
          </a:solidFill>
          <a:ln cap="flat" cmpd="sng" w="8875">
            <a:solidFill>
              <a:schemeClr val="dk2"/>
            </a:solidFill>
            <a:prstDash val="solid"/>
            <a:round/>
            <a:headEnd len="sm" w="sm" type="none"/>
            <a:tailEnd len="sm" w="sm" type="none"/>
          </a:ln>
        </p:spPr>
        <p:txBody>
          <a:bodyPr anchorCtr="0" anchor="ctr" bIns="85225" lIns="85225" spcFirstLastPara="1" rIns="85225" wrap="square" tIns="85225">
            <a:noAutofit/>
          </a:bodyPr>
          <a:lstStyle/>
          <a:p>
            <a:pPr indent="0" lvl="0" marL="0" rtl="0" algn="ctr">
              <a:spcBef>
                <a:spcPts val="0"/>
              </a:spcBef>
              <a:spcAft>
                <a:spcPts val="0"/>
              </a:spcAft>
              <a:buNone/>
            </a:pPr>
            <a:r>
              <a:t/>
            </a:r>
            <a:endParaRPr sz="1304"/>
          </a:p>
        </p:txBody>
      </p:sp>
      <p:sp>
        <p:nvSpPr>
          <p:cNvPr id="317" name="Google Shape;317;g37841f0056b_1_70"/>
          <p:cNvSpPr/>
          <p:nvPr/>
        </p:nvSpPr>
        <p:spPr>
          <a:xfrm>
            <a:off x="6757875" y="2628125"/>
            <a:ext cx="3175200" cy="6270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sz="1800">
                <a:latin typeface="Nanum Pen Script"/>
                <a:ea typeface="Nanum Pen Script"/>
                <a:cs typeface="Nanum Pen Script"/>
                <a:sym typeface="Nanum Pen Script"/>
              </a:rPr>
              <a:t>각각의 그리드에서  로드킬 / 생태통로 수 합계</a:t>
            </a:r>
            <a:r>
              <a:rPr lang="ko-KR" sz="1000"/>
              <a:t>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21" name="Shape 321"/>
        <p:cNvGrpSpPr/>
        <p:nvPr/>
      </p:nvGrpSpPr>
      <p:grpSpPr>
        <a:xfrm>
          <a:off x="0" y="0"/>
          <a:ext cx="0" cy="0"/>
          <a:chOff x="0" y="0"/>
          <a:chExt cx="0" cy="0"/>
        </a:xfrm>
      </p:grpSpPr>
      <p:sp>
        <p:nvSpPr>
          <p:cNvPr id="322" name="Google Shape;322;g3784a773317_18_0"/>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23" name="Google Shape;323;g3784a773317_18_0"/>
          <p:cNvGrpSpPr/>
          <p:nvPr/>
        </p:nvGrpSpPr>
        <p:grpSpPr>
          <a:xfrm>
            <a:off x="-24487" y="370000"/>
            <a:ext cx="12192382" cy="6034088"/>
            <a:chOff x="-401925" y="425025"/>
            <a:chExt cx="12447557" cy="6160376"/>
          </a:xfrm>
        </p:grpSpPr>
        <p:pic>
          <p:nvPicPr>
            <p:cNvPr id="324" name="Google Shape;324;g3784a773317_18_0" title="스크린샷 2025-08-13 212515.png"/>
            <p:cNvPicPr preferRelativeResize="0"/>
            <p:nvPr/>
          </p:nvPicPr>
          <p:blipFill rotWithShape="1">
            <a:blip r:embed="rId3">
              <a:alphaModFix/>
            </a:blip>
            <a:srcRect b="0" l="0" r="51955" t="0"/>
            <a:stretch/>
          </p:blipFill>
          <p:spPr>
            <a:xfrm>
              <a:off x="-401925" y="442800"/>
              <a:ext cx="5787625" cy="6124826"/>
            </a:xfrm>
            <a:prstGeom prst="rect">
              <a:avLst/>
            </a:prstGeom>
            <a:noFill/>
            <a:ln>
              <a:noFill/>
            </a:ln>
          </p:spPr>
        </p:pic>
        <p:pic>
          <p:nvPicPr>
            <p:cNvPr id="325" name="Google Shape;325;g3784a773317_18_0" title="스크린샷 2025-08-13 212515.png"/>
            <p:cNvPicPr preferRelativeResize="0"/>
            <p:nvPr/>
          </p:nvPicPr>
          <p:blipFill rotWithShape="1">
            <a:blip r:embed="rId3">
              <a:alphaModFix/>
            </a:blip>
            <a:srcRect b="0" l="84501" r="0" t="0"/>
            <a:stretch/>
          </p:blipFill>
          <p:spPr>
            <a:xfrm>
              <a:off x="5385700" y="442800"/>
              <a:ext cx="1872418" cy="6142601"/>
            </a:xfrm>
            <a:prstGeom prst="rect">
              <a:avLst/>
            </a:prstGeom>
            <a:noFill/>
            <a:ln>
              <a:noFill/>
            </a:ln>
          </p:spPr>
        </p:pic>
        <p:pic>
          <p:nvPicPr>
            <p:cNvPr id="326" name="Google Shape;326;g3784a773317_18_0" title="df_final_final.png"/>
            <p:cNvPicPr preferRelativeResize="0"/>
            <p:nvPr/>
          </p:nvPicPr>
          <p:blipFill>
            <a:blip r:embed="rId4">
              <a:alphaModFix/>
            </a:blip>
            <a:stretch>
              <a:fillRect/>
            </a:stretch>
          </p:blipFill>
          <p:spPr>
            <a:xfrm>
              <a:off x="7309997" y="425025"/>
              <a:ext cx="4735636" cy="6142600"/>
            </a:xfrm>
            <a:prstGeom prst="rect">
              <a:avLst/>
            </a:prstGeom>
            <a:noFill/>
            <a:ln>
              <a:noFill/>
            </a:ln>
          </p:spPr>
        </p:pic>
      </p:grpSp>
      <p:sp>
        <p:nvSpPr>
          <p:cNvPr id="327" name="Google Shape;327;g3784a773317_18_0"/>
          <p:cNvSpPr/>
          <p:nvPr/>
        </p:nvSpPr>
        <p:spPr>
          <a:xfrm>
            <a:off x="4187125" y="335700"/>
            <a:ext cx="605100" cy="6034200"/>
          </a:xfrm>
          <a:prstGeom prst="frame">
            <a:avLst>
              <a:gd fmla="val 9883" name="adj1"/>
            </a:avLst>
          </a:prstGeom>
          <a:solidFill>
            <a:srgbClr val="FF0000"/>
          </a:solidFill>
          <a:ln cap="flat" cmpd="sng" w="8875">
            <a:solidFill>
              <a:schemeClr val="dk2"/>
            </a:solidFill>
            <a:prstDash val="solid"/>
            <a:round/>
            <a:headEnd len="sm" w="sm" type="none"/>
            <a:tailEnd len="sm" w="sm" type="none"/>
          </a:ln>
        </p:spPr>
        <p:txBody>
          <a:bodyPr anchorCtr="0" anchor="ctr" bIns="85225" lIns="85225" spcFirstLastPara="1" rIns="85225" wrap="square" tIns="85225">
            <a:noAutofit/>
          </a:bodyPr>
          <a:lstStyle/>
          <a:p>
            <a:pPr indent="0" lvl="0" marL="0" rtl="0" algn="ctr">
              <a:spcBef>
                <a:spcPts val="0"/>
              </a:spcBef>
              <a:spcAft>
                <a:spcPts val="0"/>
              </a:spcAft>
              <a:buNone/>
            </a:pPr>
            <a:r>
              <a:t/>
            </a:r>
            <a:endParaRPr sz="1304"/>
          </a:p>
        </p:txBody>
      </p:sp>
      <p:sp>
        <p:nvSpPr>
          <p:cNvPr id="328" name="Google Shape;328;g3784a773317_18_0"/>
          <p:cNvSpPr/>
          <p:nvPr/>
        </p:nvSpPr>
        <p:spPr>
          <a:xfrm>
            <a:off x="4991775" y="4467625"/>
            <a:ext cx="2349300" cy="11214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KR" sz="1800">
                <a:solidFill>
                  <a:schemeClr val="dk1"/>
                </a:solidFill>
                <a:latin typeface="Nanum Pen Script"/>
                <a:ea typeface="Nanum Pen Script"/>
                <a:cs typeface="Nanum Pen Script"/>
                <a:sym typeface="Nanum Pen Script"/>
              </a:rPr>
              <a:t>total_rk -&gt; rk_012</a:t>
            </a:r>
            <a:endParaRPr sz="1800">
              <a:latin typeface="Nanum Pen Script"/>
              <a:ea typeface="Nanum Pen Script"/>
              <a:cs typeface="Nanum Pen Script"/>
              <a:sym typeface="Nanum Pen Script"/>
            </a:endParaRPr>
          </a:p>
          <a:p>
            <a:pPr indent="0" lvl="0" marL="0" marR="0" rtl="0" algn="ctr">
              <a:lnSpc>
                <a:spcPct val="100000"/>
              </a:lnSpc>
              <a:spcBef>
                <a:spcPts val="0"/>
              </a:spcBef>
              <a:spcAft>
                <a:spcPts val="0"/>
              </a:spcAft>
              <a:buNone/>
            </a:pPr>
            <a:r>
              <a:rPr lang="ko-KR" sz="1800">
                <a:latin typeface="Nanum Pen Script"/>
                <a:ea typeface="Nanum Pen Script"/>
                <a:cs typeface="Nanum Pen Script"/>
                <a:sym typeface="Nanum Pen Script"/>
              </a:rPr>
              <a:t> 0  -&gt;  0</a:t>
            </a:r>
            <a:endParaRPr sz="1800">
              <a:latin typeface="Nanum Pen Script"/>
              <a:ea typeface="Nanum Pen Script"/>
              <a:cs typeface="Nanum Pen Script"/>
              <a:sym typeface="Nanum Pen Script"/>
            </a:endParaRPr>
          </a:p>
          <a:p>
            <a:pPr indent="0" lvl="0" marL="0" marR="0" rtl="0" algn="ctr">
              <a:lnSpc>
                <a:spcPct val="100000"/>
              </a:lnSpc>
              <a:spcBef>
                <a:spcPts val="0"/>
              </a:spcBef>
              <a:spcAft>
                <a:spcPts val="0"/>
              </a:spcAft>
              <a:buNone/>
            </a:pPr>
            <a:r>
              <a:rPr lang="ko-KR" sz="1800">
                <a:latin typeface="Nanum Pen Script"/>
                <a:ea typeface="Nanum Pen Script"/>
                <a:cs typeface="Nanum Pen Script"/>
                <a:sym typeface="Nanum Pen Script"/>
              </a:rPr>
              <a:t>1</a:t>
            </a:r>
            <a:r>
              <a:rPr lang="ko-KR" sz="1800">
                <a:latin typeface="Nanum Pen Script"/>
                <a:ea typeface="Nanum Pen Script"/>
                <a:cs typeface="Nanum Pen Script"/>
                <a:sym typeface="Nanum Pen Script"/>
              </a:rPr>
              <a:t> ~3 -&gt; 1</a:t>
            </a:r>
            <a:endParaRPr sz="1800">
              <a:latin typeface="Nanum Pen Script"/>
              <a:ea typeface="Nanum Pen Script"/>
              <a:cs typeface="Nanum Pen Script"/>
              <a:sym typeface="Nanum Pen Script"/>
            </a:endParaRPr>
          </a:p>
          <a:p>
            <a:pPr indent="0" lvl="0" marL="0" marR="0" rtl="0" algn="ctr">
              <a:lnSpc>
                <a:spcPct val="100000"/>
              </a:lnSpc>
              <a:spcBef>
                <a:spcPts val="0"/>
              </a:spcBef>
              <a:spcAft>
                <a:spcPts val="0"/>
              </a:spcAft>
              <a:buNone/>
            </a:pPr>
            <a:r>
              <a:rPr lang="ko-KR" sz="1800">
                <a:latin typeface="Nanum Pen Script"/>
                <a:ea typeface="Nanum Pen Script"/>
                <a:cs typeface="Nanum Pen Script"/>
                <a:sym typeface="Nanum Pen Script"/>
              </a:rPr>
              <a:t>4 ~ -&gt; 2 </a:t>
            </a:r>
            <a:endParaRPr sz="1800">
              <a:latin typeface="Nanum Pen Script"/>
              <a:ea typeface="Nanum Pen Script"/>
              <a:cs typeface="Nanum Pen Script"/>
              <a:sym typeface="Nanum Pen Scrip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32" name="Shape 332"/>
        <p:cNvGrpSpPr/>
        <p:nvPr/>
      </p:nvGrpSpPr>
      <p:grpSpPr>
        <a:xfrm>
          <a:off x="0" y="0"/>
          <a:ext cx="0" cy="0"/>
          <a:chOff x="0" y="0"/>
          <a:chExt cx="0" cy="0"/>
        </a:xfrm>
      </p:grpSpPr>
      <p:sp>
        <p:nvSpPr>
          <p:cNvPr id="333" name="Google Shape;333;g3749790e84c_0_16"/>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34" name="Google Shape;334;g3749790e84c_0_16"/>
          <p:cNvGrpSpPr/>
          <p:nvPr/>
        </p:nvGrpSpPr>
        <p:grpSpPr>
          <a:xfrm>
            <a:off x="-24487" y="370000"/>
            <a:ext cx="12192382" cy="6034088"/>
            <a:chOff x="-401925" y="425025"/>
            <a:chExt cx="12447557" cy="6160376"/>
          </a:xfrm>
        </p:grpSpPr>
        <p:pic>
          <p:nvPicPr>
            <p:cNvPr id="335" name="Google Shape;335;g3749790e84c_0_16" title="스크린샷 2025-08-13 212515.png"/>
            <p:cNvPicPr preferRelativeResize="0"/>
            <p:nvPr/>
          </p:nvPicPr>
          <p:blipFill rotWithShape="1">
            <a:blip r:embed="rId3">
              <a:alphaModFix/>
            </a:blip>
            <a:srcRect b="0" l="0" r="51955" t="0"/>
            <a:stretch/>
          </p:blipFill>
          <p:spPr>
            <a:xfrm>
              <a:off x="-401925" y="442800"/>
              <a:ext cx="5787625" cy="6124826"/>
            </a:xfrm>
            <a:prstGeom prst="rect">
              <a:avLst/>
            </a:prstGeom>
            <a:noFill/>
            <a:ln>
              <a:noFill/>
            </a:ln>
          </p:spPr>
        </p:pic>
        <p:pic>
          <p:nvPicPr>
            <p:cNvPr id="336" name="Google Shape;336;g3749790e84c_0_16" title="스크린샷 2025-08-13 212515.png"/>
            <p:cNvPicPr preferRelativeResize="0"/>
            <p:nvPr/>
          </p:nvPicPr>
          <p:blipFill rotWithShape="1">
            <a:blip r:embed="rId3">
              <a:alphaModFix/>
            </a:blip>
            <a:srcRect b="0" l="84501" r="0" t="0"/>
            <a:stretch/>
          </p:blipFill>
          <p:spPr>
            <a:xfrm>
              <a:off x="5385700" y="442800"/>
              <a:ext cx="1872418" cy="6142601"/>
            </a:xfrm>
            <a:prstGeom prst="rect">
              <a:avLst/>
            </a:prstGeom>
            <a:noFill/>
            <a:ln>
              <a:noFill/>
            </a:ln>
          </p:spPr>
        </p:pic>
        <p:pic>
          <p:nvPicPr>
            <p:cNvPr id="337" name="Google Shape;337;g3749790e84c_0_16" title="df_final_final.png"/>
            <p:cNvPicPr preferRelativeResize="0"/>
            <p:nvPr/>
          </p:nvPicPr>
          <p:blipFill>
            <a:blip r:embed="rId4">
              <a:alphaModFix/>
            </a:blip>
            <a:stretch>
              <a:fillRect/>
            </a:stretch>
          </p:blipFill>
          <p:spPr>
            <a:xfrm>
              <a:off x="7309997" y="425025"/>
              <a:ext cx="4735636" cy="6142600"/>
            </a:xfrm>
            <a:prstGeom prst="rect">
              <a:avLst/>
            </a:prstGeom>
            <a:noFill/>
            <a:ln>
              <a:noFill/>
            </a:ln>
          </p:spPr>
        </p:pic>
      </p:grpSp>
      <p:sp>
        <p:nvSpPr>
          <p:cNvPr id="338" name="Google Shape;338;g3749790e84c_0_16"/>
          <p:cNvSpPr/>
          <p:nvPr/>
        </p:nvSpPr>
        <p:spPr>
          <a:xfrm>
            <a:off x="6677850" y="348000"/>
            <a:ext cx="840900" cy="6034200"/>
          </a:xfrm>
          <a:prstGeom prst="frame">
            <a:avLst>
              <a:gd fmla="val 4721" name="adj1"/>
            </a:avLst>
          </a:prstGeom>
          <a:solidFill>
            <a:srgbClr val="FF0000"/>
          </a:solidFill>
          <a:ln cap="flat" cmpd="sng" w="8875">
            <a:solidFill>
              <a:schemeClr val="dk2"/>
            </a:solidFill>
            <a:prstDash val="solid"/>
            <a:round/>
            <a:headEnd len="sm" w="sm" type="none"/>
            <a:tailEnd len="sm" w="sm" type="none"/>
          </a:ln>
        </p:spPr>
        <p:txBody>
          <a:bodyPr anchorCtr="0" anchor="ctr" bIns="85225" lIns="85225" spcFirstLastPara="1" rIns="85225" wrap="square" tIns="85225">
            <a:noAutofit/>
          </a:bodyPr>
          <a:lstStyle/>
          <a:p>
            <a:pPr indent="0" lvl="0" marL="0" rtl="0" algn="ctr">
              <a:spcBef>
                <a:spcPts val="0"/>
              </a:spcBef>
              <a:spcAft>
                <a:spcPts val="0"/>
              </a:spcAft>
              <a:buNone/>
            </a:pPr>
            <a:r>
              <a:t/>
            </a:r>
            <a:endParaRPr sz="1304"/>
          </a:p>
        </p:txBody>
      </p:sp>
      <p:sp>
        <p:nvSpPr>
          <p:cNvPr id="339" name="Google Shape;339;g3749790e84c_0_16"/>
          <p:cNvSpPr/>
          <p:nvPr/>
        </p:nvSpPr>
        <p:spPr>
          <a:xfrm>
            <a:off x="4187125" y="4708800"/>
            <a:ext cx="2349300" cy="7398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ko-KR" sz="1800">
                <a:latin typeface="Nanum Pen Script"/>
                <a:ea typeface="Nanum Pen Script"/>
                <a:cs typeface="Nanum Pen Script"/>
                <a:sym typeface="Nanum Pen Script"/>
              </a:rPr>
              <a:t>각 그리드에서 고속도로/ 국도/ 지방도의 합계</a:t>
            </a:r>
            <a:endParaRPr sz="1800">
              <a:latin typeface="Nanum Pen Script"/>
              <a:ea typeface="Nanum Pen Script"/>
              <a:cs typeface="Nanum Pen Script"/>
              <a:sym typeface="Nanum Pen Script"/>
            </a:endParaRPr>
          </a:p>
        </p:txBody>
      </p:sp>
      <p:sp>
        <p:nvSpPr>
          <p:cNvPr id="340" name="Google Shape;340;g3749790e84c_0_16"/>
          <p:cNvSpPr/>
          <p:nvPr/>
        </p:nvSpPr>
        <p:spPr>
          <a:xfrm>
            <a:off x="2740925" y="1550500"/>
            <a:ext cx="3568500" cy="2289900"/>
          </a:xfrm>
          <a:prstGeom prst="roundRect">
            <a:avLst>
              <a:gd fmla="val 16667" name="adj"/>
            </a:avLst>
          </a:prstGeom>
          <a:solidFill>
            <a:srgbClr val="F4CCCC"/>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sz="2200">
                <a:solidFill>
                  <a:schemeClr val="dk1"/>
                </a:solidFill>
                <a:latin typeface="Nanum Pen Script"/>
                <a:ea typeface="Nanum Pen Script"/>
                <a:cs typeface="Nanum Pen Script"/>
                <a:sym typeface="Nanum Pen Script"/>
              </a:rPr>
              <a:t>road count 종류</a:t>
            </a:r>
            <a:endParaRPr sz="2200">
              <a:solidFill>
                <a:schemeClr val="dk1"/>
              </a:solidFill>
              <a:latin typeface="Nanum Pen Script"/>
              <a:ea typeface="Nanum Pen Script"/>
              <a:cs typeface="Nanum Pen Script"/>
              <a:sym typeface="Nanum Pen Script"/>
            </a:endParaRPr>
          </a:p>
          <a:p>
            <a:pPr indent="-368300" lvl="0" marL="457200" rtl="0" algn="l">
              <a:spcBef>
                <a:spcPts val="0"/>
              </a:spcBef>
              <a:spcAft>
                <a:spcPts val="0"/>
              </a:spcAft>
              <a:buClr>
                <a:schemeClr val="dk1"/>
              </a:buClr>
              <a:buSzPts val="2200"/>
              <a:buFont typeface="Nanum Pen Script"/>
              <a:buChar char="●"/>
            </a:pPr>
            <a:r>
              <a:rPr lang="ko-KR" sz="2200">
                <a:solidFill>
                  <a:schemeClr val="dk1"/>
                </a:solidFill>
                <a:latin typeface="Nanum Pen Script"/>
                <a:ea typeface="Nanum Pen Script"/>
                <a:cs typeface="Nanum Pen Script"/>
                <a:sym typeface="Nanum Pen Script"/>
              </a:rPr>
              <a:t>highway road count</a:t>
            </a:r>
            <a:endParaRPr sz="2200">
              <a:solidFill>
                <a:schemeClr val="dk1"/>
              </a:solidFill>
              <a:latin typeface="Nanum Pen Script"/>
              <a:ea typeface="Nanum Pen Script"/>
              <a:cs typeface="Nanum Pen Script"/>
              <a:sym typeface="Nanum Pen Script"/>
            </a:endParaRPr>
          </a:p>
          <a:p>
            <a:pPr indent="-368300" lvl="0" marL="457200" rtl="0" algn="l">
              <a:spcBef>
                <a:spcPts val="0"/>
              </a:spcBef>
              <a:spcAft>
                <a:spcPts val="0"/>
              </a:spcAft>
              <a:buClr>
                <a:schemeClr val="dk1"/>
              </a:buClr>
              <a:buSzPts val="2200"/>
              <a:buFont typeface="Nanum Pen Script"/>
              <a:buChar char="●"/>
            </a:pPr>
            <a:r>
              <a:rPr lang="ko-KR" sz="2200">
                <a:solidFill>
                  <a:schemeClr val="dk1"/>
                </a:solidFill>
                <a:latin typeface="Nanum Pen Script"/>
                <a:ea typeface="Nanum Pen Script"/>
                <a:cs typeface="Nanum Pen Script"/>
                <a:sym typeface="Nanum Pen Script"/>
              </a:rPr>
              <a:t>national road count</a:t>
            </a:r>
            <a:endParaRPr sz="2200">
              <a:solidFill>
                <a:schemeClr val="dk1"/>
              </a:solidFill>
              <a:latin typeface="Nanum Pen Script"/>
              <a:ea typeface="Nanum Pen Script"/>
              <a:cs typeface="Nanum Pen Script"/>
              <a:sym typeface="Nanum Pen Scrip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44" name="Shape 344"/>
        <p:cNvGrpSpPr/>
        <p:nvPr/>
      </p:nvGrpSpPr>
      <p:grpSpPr>
        <a:xfrm>
          <a:off x="0" y="0"/>
          <a:ext cx="0" cy="0"/>
          <a:chOff x="0" y="0"/>
          <a:chExt cx="0" cy="0"/>
        </a:xfrm>
      </p:grpSpPr>
      <p:sp>
        <p:nvSpPr>
          <p:cNvPr id="345" name="Google Shape;345;g3749790e84c_0_23"/>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46" name="Google Shape;346;g3749790e84c_0_23"/>
          <p:cNvGrpSpPr/>
          <p:nvPr/>
        </p:nvGrpSpPr>
        <p:grpSpPr>
          <a:xfrm>
            <a:off x="-24487" y="370000"/>
            <a:ext cx="12192382" cy="6034088"/>
            <a:chOff x="-401925" y="425025"/>
            <a:chExt cx="12447557" cy="6160376"/>
          </a:xfrm>
        </p:grpSpPr>
        <p:pic>
          <p:nvPicPr>
            <p:cNvPr id="347" name="Google Shape;347;g3749790e84c_0_23" title="스크린샷 2025-08-13 212515.png"/>
            <p:cNvPicPr preferRelativeResize="0"/>
            <p:nvPr/>
          </p:nvPicPr>
          <p:blipFill rotWithShape="1">
            <a:blip r:embed="rId3">
              <a:alphaModFix/>
            </a:blip>
            <a:srcRect b="0" l="0" r="51955" t="0"/>
            <a:stretch/>
          </p:blipFill>
          <p:spPr>
            <a:xfrm>
              <a:off x="-401925" y="442800"/>
              <a:ext cx="5787625" cy="6124826"/>
            </a:xfrm>
            <a:prstGeom prst="rect">
              <a:avLst/>
            </a:prstGeom>
            <a:noFill/>
            <a:ln>
              <a:noFill/>
            </a:ln>
          </p:spPr>
        </p:pic>
        <p:pic>
          <p:nvPicPr>
            <p:cNvPr id="348" name="Google Shape;348;g3749790e84c_0_23" title="스크린샷 2025-08-13 212515.png"/>
            <p:cNvPicPr preferRelativeResize="0"/>
            <p:nvPr/>
          </p:nvPicPr>
          <p:blipFill rotWithShape="1">
            <a:blip r:embed="rId3">
              <a:alphaModFix/>
            </a:blip>
            <a:srcRect b="0" l="84501" r="0" t="0"/>
            <a:stretch/>
          </p:blipFill>
          <p:spPr>
            <a:xfrm>
              <a:off x="5385700" y="442800"/>
              <a:ext cx="1872418" cy="6142601"/>
            </a:xfrm>
            <a:prstGeom prst="rect">
              <a:avLst/>
            </a:prstGeom>
            <a:noFill/>
            <a:ln>
              <a:noFill/>
            </a:ln>
          </p:spPr>
        </p:pic>
        <p:pic>
          <p:nvPicPr>
            <p:cNvPr id="349" name="Google Shape;349;g3749790e84c_0_23" title="df_final_final.png"/>
            <p:cNvPicPr preferRelativeResize="0"/>
            <p:nvPr/>
          </p:nvPicPr>
          <p:blipFill>
            <a:blip r:embed="rId4">
              <a:alphaModFix/>
            </a:blip>
            <a:stretch>
              <a:fillRect/>
            </a:stretch>
          </p:blipFill>
          <p:spPr>
            <a:xfrm>
              <a:off x="7309997" y="425025"/>
              <a:ext cx="4735636" cy="6142600"/>
            </a:xfrm>
            <a:prstGeom prst="rect">
              <a:avLst/>
            </a:prstGeom>
            <a:noFill/>
            <a:ln>
              <a:noFill/>
            </a:ln>
          </p:spPr>
        </p:pic>
      </p:grpSp>
      <p:sp>
        <p:nvSpPr>
          <p:cNvPr id="350" name="Google Shape;350;g3749790e84c_0_23"/>
          <p:cNvSpPr/>
          <p:nvPr/>
        </p:nvSpPr>
        <p:spPr>
          <a:xfrm>
            <a:off x="7476700" y="370000"/>
            <a:ext cx="902100" cy="6012000"/>
          </a:xfrm>
          <a:prstGeom prst="frame">
            <a:avLst>
              <a:gd fmla="val 3314" name="adj1"/>
            </a:avLst>
          </a:prstGeom>
          <a:solidFill>
            <a:srgbClr val="FF0000"/>
          </a:solidFill>
          <a:ln cap="flat" cmpd="sng" w="8875">
            <a:solidFill>
              <a:schemeClr val="dk2"/>
            </a:solidFill>
            <a:prstDash val="solid"/>
            <a:round/>
            <a:headEnd len="sm" w="sm" type="none"/>
            <a:tailEnd len="sm" w="sm" type="none"/>
          </a:ln>
        </p:spPr>
        <p:txBody>
          <a:bodyPr anchorCtr="0" anchor="ctr" bIns="85225" lIns="85225" spcFirstLastPara="1" rIns="85225" wrap="square" tIns="85225">
            <a:noAutofit/>
          </a:bodyPr>
          <a:lstStyle/>
          <a:p>
            <a:pPr indent="0" lvl="0" marL="0" rtl="0" algn="ctr">
              <a:spcBef>
                <a:spcPts val="0"/>
              </a:spcBef>
              <a:spcAft>
                <a:spcPts val="0"/>
              </a:spcAft>
              <a:buNone/>
            </a:pPr>
            <a:r>
              <a:t/>
            </a:r>
            <a:endParaRPr sz="1304"/>
          </a:p>
        </p:txBody>
      </p:sp>
      <p:sp>
        <p:nvSpPr>
          <p:cNvPr id="351" name="Google Shape;351;g3749790e84c_0_23"/>
          <p:cNvSpPr/>
          <p:nvPr/>
        </p:nvSpPr>
        <p:spPr>
          <a:xfrm>
            <a:off x="8453175" y="3993050"/>
            <a:ext cx="3607200" cy="7185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ko-KR" sz="2300">
                <a:latin typeface="Nanum Pen Script"/>
                <a:ea typeface="Nanum Pen Script"/>
                <a:cs typeface="Nanum Pen Script"/>
                <a:sym typeface="Nanum Pen Script"/>
              </a:rPr>
              <a:t>각 그리드에서 고속도로/ 국도 제한속도 평균</a:t>
            </a:r>
            <a:endParaRPr sz="2300">
              <a:latin typeface="Nanum Pen Script"/>
              <a:ea typeface="Nanum Pen Script"/>
              <a:cs typeface="Nanum Pen Script"/>
              <a:sym typeface="Nanum Pen Scrip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55" name="Shape 355"/>
        <p:cNvGrpSpPr/>
        <p:nvPr/>
      </p:nvGrpSpPr>
      <p:grpSpPr>
        <a:xfrm>
          <a:off x="0" y="0"/>
          <a:ext cx="0" cy="0"/>
          <a:chOff x="0" y="0"/>
          <a:chExt cx="0" cy="0"/>
        </a:xfrm>
      </p:grpSpPr>
      <p:sp>
        <p:nvSpPr>
          <p:cNvPr id="356" name="Google Shape;356;g3749790e84c_0_44"/>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57" name="Google Shape;357;g3749790e84c_0_44"/>
          <p:cNvGrpSpPr/>
          <p:nvPr/>
        </p:nvGrpSpPr>
        <p:grpSpPr>
          <a:xfrm>
            <a:off x="-24487" y="370000"/>
            <a:ext cx="12192382" cy="6034088"/>
            <a:chOff x="-401925" y="425025"/>
            <a:chExt cx="12447557" cy="6160376"/>
          </a:xfrm>
        </p:grpSpPr>
        <p:pic>
          <p:nvPicPr>
            <p:cNvPr id="358" name="Google Shape;358;g3749790e84c_0_44" title="스크린샷 2025-08-13 212515.png"/>
            <p:cNvPicPr preferRelativeResize="0"/>
            <p:nvPr/>
          </p:nvPicPr>
          <p:blipFill rotWithShape="1">
            <a:blip r:embed="rId3">
              <a:alphaModFix/>
            </a:blip>
            <a:srcRect b="0" l="0" r="51955" t="0"/>
            <a:stretch/>
          </p:blipFill>
          <p:spPr>
            <a:xfrm>
              <a:off x="-401925" y="442800"/>
              <a:ext cx="5787625" cy="6124826"/>
            </a:xfrm>
            <a:prstGeom prst="rect">
              <a:avLst/>
            </a:prstGeom>
            <a:noFill/>
            <a:ln>
              <a:noFill/>
            </a:ln>
          </p:spPr>
        </p:pic>
        <p:pic>
          <p:nvPicPr>
            <p:cNvPr id="359" name="Google Shape;359;g3749790e84c_0_44" title="스크린샷 2025-08-13 212515.png"/>
            <p:cNvPicPr preferRelativeResize="0"/>
            <p:nvPr/>
          </p:nvPicPr>
          <p:blipFill rotWithShape="1">
            <a:blip r:embed="rId3">
              <a:alphaModFix/>
            </a:blip>
            <a:srcRect b="0" l="84501" r="0" t="0"/>
            <a:stretch/>
          </p:blipFill>
          <p:spPr>
            <a:xfrm>
              <a:off x="5385700" y="442800"/>
              <a:ext cx="1872418" cy="6142601"/>
            </a:xfrm>
            <a:prstGeom prst="rect">
              <a:avLst/>
            </a:prstGeom>
            <a:noFill/>
            <a:ln>
              <a:noFill/>
            </a:ln>
          </p:spPr>
        </p:pic>
        <p:pic>
          <p:nvPicPr>
            <p:cNvPr id="360" name="Google Shape;360;g3749790e84c_0_44" title="df_final_final.png"/>
            <p:cNvPicPr preferRelativeResize="0"/>
            <p:nvPr/>
          </p:nvPicPr>
          <p:blipFill>
            <a:blip r:embed="rId4">
              <a:alphaModFix/>
            </a:blip>
            <a:stretch>
              <a:fillRect/>
            </a:stretch>
          </p:blipFill>
          <p:spPr>
            <a:xfrm>
              <a:off x="7309997" y="425025"/>
              <a:ext cx="4735636" cy="6142600"/>
            </a:xfrm>
            <a:prstGeom prst="rect">
              <a:avLst/>
            </a:prstGeom>
            <a:noFill/>
            <a:ln>
              <a:noFill/>
            </a:ln>
          </p:spPr>
        </p:pic>
      </p:grpSp>
      <p:sp>
        <p:nvSpPr>
          <p:cNvPr id="361" name="Google Shape;361;g3749790e84c_0_44"/>
          <p:cNvSpPr/>
          <p:nvPr/>
        </p:nvSpPr>
        <p:spPr>
          <a:xfrm>
            <a:off x="9490975" y="411900"/>
            <a:ext cx="1197600" cy="5992200"/>
          </a:xfrm>
          <a:prstGeom prst="frame">
            <a:avLst>
              <a:gd fmla="val 1718" name="adj1"/>
            </a:avLst>
          </a:prstGeom>
          <a:solidFill>
            <a:srgbClr val="FF0000"/>
          </a:solidFill>
          <a:ln cap="flat" cmpd="sng" w="8875">
            <a:solidFill>
              <a:schemeClr val="dk2"/>
            </a:solidFill>
            <a:prstDash val="solid"/>
            <a:round/>
            <a:headEnd len="sm" w="sm" type="none"/>
            <a:tailEnd len="sm" w="sm" type="none"/>
          </a:ln>
        </p:spPr>
        <p:txBody>
          <a:bodyPr anchorCtr="0" anchor="ctr" bIns="85225" lIns="85225" spcFirstLastPara="1" rIns="85225" wrap="square" tIns="85225">
            <a:noAutofit/>
          </a:bodyPr>
          <a:lstStyle/>
          <a:p>
            <a:pPr indent="0" lvl="0" marL="0" rtl="0" algn="ctr">
              <a:spcBef>
                <a:spcPts val="0"/>
              </a:spcBef>
              <a:spcAft>
                <a:spcPts val="0"/>
              </a:spcAft>
              <a:buNone/>
            </a:pPr>
            <a:r>
              <a:t/>
            </a:r>
            <a:endParaRPr sz="1304"/>
          </a:p>
        </p:txBody>
      </p:sp>
      <p:sp>
        <p:nvSpPr>
          <p:cNvPr id="362" name="Google Shape;362;g3749790e84c_0_44"/>
          <p:cNvSpPr/>
          <p:nvPr/>
        </p:nvSpPr>
        <p:spPr>
          <a:xfrm>
            <a:off x="6537200" y="4553275"/>
            <a:ext cx="2493300" cy="5184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KR" sz="1800">
                <a:latin typeface="Nanum Pen Script"/>
                <a:ea typeface="Nanum Pen Script"/>
                <a:cs typeface="Nanum Pen Script"/>
                <a:sym typeface="Nanum Pen Script"/>
              </a:rPr>
              <a:t>로드킬과 생태통로와의 거리</a:t>
            </a:r>
            <a:endParaRPr sz="1800">
              <a:latin typeface="Nanum Pen Script"/>
              <a:ea typeface="Nanum Pen Script"/>
              <a:cs typeface="Nanum Pen Script"/>
              <a:sym typeface="Nanum Pen Scrip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5" name="Shape 55"/>
        <p:cNvGrpSpPr/>
        <p:nvPr/>
      </p:nvGrpSpPr>
      <p:grpSpPr>
        <a:xfrm>
          <a:off x="0" y="0"/>
          <a:ext cx="0" cy="0"/>
          <a:chOff x="0" y="0"/>
          <a:chExt cx="0" cy="0"/>
        </a:xfrm>
      </p:grpSpPr>
      <p:sp>
        <p:nvSpPr>
          <p:cNvPr id="56" name="Google Shape;56;g37841f0056b_3_360"/>
          <p:cNvSpPr txBox="1"/>
          <p:nvPr/>
        </p:nvSpPr>
        <p:spPr>
          <a:xfrm>
            <a:off x="2186675" y="4184700"/>
            <a:ext cx="27300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Introduction</a:t>
            </a:r>
            <a:endParaRPr sz="2800">
              <a:solidFill>
                <a:schemeClr val="accent2"/>
              </a:solidFill>
              <a:latin typeface="Permanent Marker"/>
              <a:ea typeface="Permanent Marker"/>
              <a:cs typeface="Permanent Marker"/>
              <a:sym typeface="Permanent Marker"/>
            </a:endParaRPr>
          </a:p>
          <a:p>
            <a:pPr indent="0" lvl="0" marL="0" marR="0" rtl="0" algn="ctr">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background</a:t>
            </a:r>
            <a:endParaRPr sz="2800">
              <a:solidFill>
                <a:schemeClr val="accent2"/>
              </a:solidFill>
              <a:latin typeface="Permanent Marker"/>
              <a:ea typeface="Permanent Marker"/>
              <a:cs typeface="Permanent Marker"/>
              <a:sym typeface="Permanent Marker"/>
            </a:endParaRPr>
          </a:p>
        </p:txBody>
      </p:sp>
      <p:sp>
        <p:nvSpPr>
          <p:cNvPr id="57" name="Google Shape;57;g37841f0056b_3_360"/>
          <p:cNvSpPr txBox="1"/>
          <p:nvPr/>
        </p:nvSpPr>
        <p:spPr>
          <a:xfrm>
            <a:off x="2861372" y="1358553"/>
            <a:ext cx="1380600" cy="315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900"/>
              <a:buFont typeface="Arial"/>
              <a:buNone/>
            </a:pPr>
            <a:r>
              <a:rPr b="1" lang="ko-KR" sz="19900">
                <a:solidFill>
                  <a:schemeClr val="accent2"/>
                </a:solidFill>
              </a:rPr>
              <a:t>1</a:t>
            </a:r>
            <a:endParaRPr b="1" i="0" sz="19900" u="none" cap="none" strike="noStrike">
              <a:solidFill>
                <a:schemeClr val="accent2"/>
              </a:solidFill>
              <a:latin typeface="Arial"/>
              <a:ea typeface="Arial"/>
              <a:cs typeface="Arial"/>
              <a:sym typeface="Arial"/>
            </a:endParaRPr>
          </a:p>
        </p:txBody>
      </p:sp>
      <p:sp>
        <p:nvSpPr>
          <p:cNvPr id="58" name="Google Shape;58;g37841f0056b_3_360"/>
          <p:cNvSpPr txBox="1"/>
          <p:nvPr/>
        </p:nvSpPr>
        <p:spPr>
          <a:xfrm>
            <a:off x="7072600" y="2064675"/>
            <a:ext cx="32610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프로젝트 배경</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문제정의</a:t>
            </a:r>
            <a:endParaRPr sz="2800">
              <a:solidFill>
                <a:schemeClr val="accent2"/>
              </a:solidFill>
              <a:latin typeface="Nanum Pen Script"/>
              <a:ea typeface="Nanum Pen Script"/>
              <a:cs typeface="Nanum Pen Script"/>
              <a:sym typeface="Nanum Pen Script"/>
            </a:endParaRPr>
          </a:p>
        </p:txBody>
      </p:sp>
      <p:sp>
        <p:nvSpPr>
          <p:cNvPr id="59" name="Google Shape;59;g37841f0056b_3_360"/>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0" name="Google Shape;60;g37841f0056b_3_360"/>
          <p:cNvCxnSpPr/>
          <p:nvPr/>
        </p:nvCxnSpPr>
        <p:spPr>
          <a:xfrm>
            <a:off x="6562300" y="1719000"/>
            <a:ext cx="0" cy="262320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66" name="Shape 366"/>
        <p:cNvGrpSpPr/>
        <p:nvPr/>
      </p:nvGrpSpPr>
      <p:grpSpPr>
        <a:xfrm>
          <a:off x="0" y="0"/>
          <a:ext cx="0" cy="0"/>
          <a:chOff x="0" y="0"/>
          <a:chExt cx="0" cy="0"/>
        </a:xfrm>
      </p:grpSpPr>
      <p:sp>
        <p:nvSpPr>
          <p:cNvPr id="367" name="Google Shape;367;g3749790e84c_0_76"/>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68" name="Google Shape;368;g3749790e84c_0_76"/>
          <p:cNvGrpSpPr/>
          <p:nvPr/>
        </p:nvGrpSpPr>
        <p:grpSpPr>
          <a:xfrm>
            <a:off x="-24487" y="370000"/>
            <a:ext cx="12192382" cy="6034088"/>
            <a:chOff x="-401925" y="425025"/>
            <a:chExt cx="12447557" cy="6160376"/>
          </a:xfrm>
        </p:grpSpPr>
        <p:pic>
          <p:nvPicPr>
            <p:cNvPr id="369" name="Google Shape;369;g3749790e84c_0_76" title="스크린샷 2025-08-13 212515.png"/>
            <p:cNvPicPr preferRelativeResize="0"/>
            <p:nvPr/>
          </p:nvPicPr>
          <p:blipFill rotWithShape="1">
            <a:blip r:embed="rId3">
              <a:alphaModFix/>
            </a:blip>
            <a:srcRect b="0" l="0" r="51955" t="0"/>
            <a:stretch/>
          </p:blipFill>
          <p:spPr>
            <a:xfrm>
              <a:off x="-401925" y="442800"/>
              <a:ext cx="5787625" cy="6124826"/>
            </a:xfrm>
            <a:prstGeom prst="rect">
              <a:avLst/>
            </a:prstGeom>
            <a:noFill/>
            <a:ln>
              <a:noFill/>
            </a:ln>
          </p:spPr>
        </p:pic>
        <p:pic>
          <p:nvPicPr>
            <p:cNvPr id="370" name="Google Shape;370;g3749790e84c_0_76" title="스크린샷 2025-08-13 212515.png"/>
            <p:cNvPicPr preferRelativeResize="0"/>
            <p:nvPr/>
          </p:nvPicPr>
          <p:blipFill rotWithShape="1">
            <a:blip r:embed="rId3">
              <a:alphaModFix/>
            </a:blip>
            <a:srcRect b="0" l="84501" r="0" t="0"/>
            <a:stretch/>
          </p:blipFill>
          <p:spPr>
            <a:xfrm>
              <a:off x="5385700" y="442800"/>
              <a:ext cx="1872418" cy="6142601"/>
            </a:xfrm>
            <a:prstGeom prst="rect">
              <a:avLst/>
            </a:prstGeom>
            <a:noFill/>
            <a:ln>
              <a:noFill/>
            </a:ln>
          </p:spPr>
        </p:pic>
        <p:pic>
          <p:nvPicPr>
            <p:cNvPr id="371" name="Google Shape;371;g3749790e84c_0_76" title="df_final_final.png"/>
            <p:cNvPicPr preferRelativeResize="0"/>
            <p:nvPr/>
          </p:nvPicPr>
          <p:blipFill>
            <a:blip r:embed="rId4">
              <a:alphaModFix/>
            </a:blip>
            <a:stretch>
              <a:fillRect/>
            </a:stretch>
          </p:blipFill>
          <p:spPr>
            <a:xfrm>
              <a:off x="7309997" y="425025"/>
              <a:ext cx="4735636" cy="6142600"/>
            </a:xfrm>
            <a:prstGeom prst="rect">
              <a:avLst/>
            </a:prstGeom>
            <a:noFill/>
            <a:ln>
              <a:noFill/>
            </a:ln>
          </p:spPr>
        </p:pic>
      </p:grpSp>
      <p:sp>
        <p:nvSpPr>
          <p:cNvPr id="372" name="Google Shape;372;g3749790e84c_0_76"/>
          <p:cNvSpPr/>
          <p:nvPr/>
        </p:nvSpPr>
        <p:spPr>
          <a:xfrm>
            <a:off x="10649525" y="369950"/>
            <a:ext cx="1542600" cy="6034200"/>
          </a:xfrm>
          <a:prstGeom prst="frame">
            <a:avLst>
              <a:gd fmla="val 1938" name="adj1"/>
            </a:avLst>
          </a:prstGeom>
          <a:solidFill>
            <a:srgbClr val="FF0000"/>
          </a:solidFill>
          <a:ln cap="flat" cmpd="sng" w="8875">
            <a:solidFill>
              <a:schemeClr val="dk2"/>
            </a:solidFill>
            <a:prstDash val="solid"/>
            <a:round/>
            <a:headEnd len="sm" w="sm" type="none"/>
            <a:tailEnd len="sm" w="sm" type="none"/>
          </a:ln>
        </p:spPr>
        <p:txBody>
          <a:bodyPr anchorCtr="0" anchor="ctr" bIns="85225" lIns="85225" spcFirstLastPara="1" rIns="85225" wrap="square" tIns="85225">
            <a:noAutofit/>
          </a:bodyPr>
          <a:lstStyle/>
          <a:p>
            <a:pPr indent="0" lvl="0" marL="0" rtl="0" algn="ctr">
              <a:spcBef>
                <a:spcPts val="0"/>
              </a:spcBef>
              <a:spcAft>
                <a:spcPts val="0"/>
              </a:spcAft>
              <a:buNone/>
            </a:pPr>
            <a:r>
              <a:t/>
            </a:r>
            <a:endParaRPr sz="1304"/>
          </a:p>
        </p:txBody>
      </p:sp>
      <p:sp>
        <p:nvSpPr>
          <p:cNvPr id="373" name="Google Shape;373;g3749790e84c_0_76"/>
          <p:cNvSpPr/>
          <p:nvPr/>
        </p:nvSpPr>
        <p:spPr>
          <a:xfrm>
            <a:off x="6926125" y="4281400"/>
            <a:ext cx="3527100" cy="5349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ko-KR" sz="1800">
                <a:latin typeface="Nanum Pen Script"/>
                <a:ea typeface="Nanum Pen Script"/>
                <a:cs typeface="Nanum Pen Script"/>
                <a:sym typeface="Nanum Pen Script"/>
              </a:rPr>
              <a:t>멧돼지와 고라니 </a:t>
            </a:r>
            <a:r>
              <a:rPr lang="ko-KR" sz="1800">
                <a:latin typeface="Nanum Pen Script"/>
                <a:ea typeface="Nanum Pen Script"/>
                <a:cs typeface="Nanum Pen Script"/>
                <a:sym typeface="Nanum Pen Script"/>
              </a:rPr>
              <a:t>피해 지역비율에</a:t>
            </a:r>
            <a:r>
              <a:rPr lang="ko-KR" sz="1800">
                <a:latin typeface="Nanum Pen Script"/>
                <a:ea typeface="Nanum Pen Script"/>
                <a:cs typeface="Nanum Pen Script"/>
                <a:sym typeface="Nanum Pen Script"/>
              </a:rPr>
              <a:t> 따른 출몰 비율</a:t>
            </a:r>
            <a:endParaRPr sz="1800">
              <a:latin typeface="Nanum Pen Script"/>
              <a:ea typeface="Nanum Pen Script"/>
              <a:cs typeface="Nanum Pen Script"/>
              <a:sym typeface="Nanum Pen Script"/>
            </a:endParaRPr>
          </a:p>
        </p:txBody>
      </p:sp>
      <p:grpSp>
        <p:nvGrpSpPr>
          <p:cNvPr id="374" name="Google Shape;374;g3749790e84c_0_76"/>
          <p:cNvGrpSpPr/>
          <p:nvPr/>
        </p:nvGrpSpPr>
        <p:grpSpPr>
          <a:xfrm>
            <a:off x="892900" y="705300"/>
            <a:ext cx="4033298" cy="4928900"/>
            <a:chOff x="892900" y="705300"/>
            <a:chExt cx="4033298" cy="4928900"/>
          </a:xfrm>
        </p:grpSpPr>
        <p:sp>
          <p:nvSpPr>
            <p:cNvPr id="375" name="Google Shape;375;g3749790e84c_0_76"/>
            <p:cNvSpPr/>
            <p:nvPr/>
          </p:nvSpPr>
          <p:spPr>
            <a:xfrm>
              <a:off x="1946125" y="5049200"/>
              <a:ext cx="1926900" cy="5850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KR" sz="1800">
                  <a:latin typeface="Nanum Pen Script"/>
                  <a:ea typeface="Nanum Pen Script"/>
                  <a:cs typeface="Nanum Pen Script"/>
                  <a:sym typeface="Nanum Pen Script"/>
                </a:rPr>
                <a:t>멧돼지 출몰 분포도</a:t>
              </a:r>
              <a:endParaRPr sz="1800">
                <a:latin typeface="Nanum Pen Script"/>
                <a:ea typeface="Nanum Pen Script"/>
                <a:cs typeface="Nanum Pen Script"/>
                <a:sym typeface="Nanum Pen Script"/>
              </a:endParaRPr>
            </a:p>
          </p:txBody>
        </p:sp>
        <p:pic>
          <p:nvPicPr>
            <p:cNvPr id="376" name="Google Shape;376;g3749790e84c_0_76" title="gangwon_wild_boar_ratio.png"/>
            <p:cNvPicPr preferRelativeResize="0"/>
            <p:nvPr/>
          </p:nvPicPr>
          <p:blipFill>
            <a:blip r:embed="rId5">
              <a:alphaModFix/>
            </a:blip>
            <a:stretch>
              <a:fillRect/>
            </a:stretch>
          </p:blipFill>
          <p:spPr>
            <a:xfrm>
              <a:off x="892900" y="705300"/>
              <a:ext cx="4033298" cy="4207949"/>
            </a:xfrm>
            <a:prstGeom prst="rect">
              <a:avLst/>
            </a:prstGeom>
            <a:noFill/>
            <a:ln>
              <a:noFill/>
            </a:ln>
          </p:spPr>
        </p:pic>
        <p:sp>
          <p:nvSpPr>
            <p:cNvPr id="377" name="Google Shape;377;g3749790e84c_0_76"/>
            <p:cNvSpPr/>
            <p:nvPr/>
          </p:nvSpPr>
          <p:spPr>
            <a:xfrm>
              <a:off x="2179050" y="1065450"/>
              <a:ext cx="1461000" cy="26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78" name="Google Shape;378;g3749790e84c_0_76"/>
          <p:cNvGrpSpPr/>
          <p:nvPr/>
        </p:nvGrpSpPr>
        <p:grpSpPr>
          <a:xfrm>
            <a:off x="4926200" y="705300"/>
            <a:ext cx="4090276" cy="4928900"/>
            <a:chOff x="4926200" y="705300"/>
            <a:chExt cx="4090276" cy="4928900"/>
          </a:xfrm>
        </p:grpSpPr>
        <p:pic>
          <p:nvPicPr>
            <p:cNvPr id="379" name="Google Shape;379;g3749790e84c_0_76" title="gangwon_gorani.png"/>
            <p:cNvPicPr preferRelativeResize="0"/>
            <p:nvPr/>
          </p:nvPicPr>
          <p:blipFill>
            <a:blip r:embed="rId6">
              <a:alphaModFix/>
            </a:blip>
            <a:stretch>
              <a:fillRect/>
            </a:stretch>
          </p:blipFill>
          <p:spPr>
            <a:xfrm>
              <a:off x="4926200" y="705300"/>
              <a:ext cx="4090276" cy="4220099"/>
            </a:xfrm>
            <a:prstGeom prst="rect">
              <a:avLst/>
            </a:prstGeom>
            <a:noFill/>
            <a:ln>
              <a:noFill/>
            </a:ln>
          </p:spPr>
        </p:pic>
        <p:sp>
          <p:nvSpPr>
            <p:cNvPr id="380" name="Google Shape;380;g3749790e84c_0_76"/>
            <p:cNvSpPr/>
            <p:nvPr/>
          </p:nvSpPr>
          <p:spPr>
            <a:xfrm>
              <a:off x="5979400" y="5049200"/>
              <a:ext cx="1926900" cy="585000"/>
            </a:xfrm>
            <a:prstGeom prst="roundRect">
              <a:avLst>
                <a:gd fmla="val 16667" name="adj"/>
              </a:avLst>
            </a:prstGeom>
            <a:solidFill>
              <a:srgbClr val="F4CCCC"/>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KR" sz="1800">
                  <a:latin typeface="Nanum Pen Script"/>
                  <a:ea typeface="Nanum Pen Script"/>
                  <a:cs typeface="Nanum Pen Script"/>
                  <a:sym typeface="Nanum Pen Script"/>
                </a:rPr>
                <a:t>고라니 </a:t>
              </a:r>
              <a:r>
                <a:rPr lang="ko-KR" sz="1800">
                  <a:latin typeface="Nanum Pen Script"/>
                  <a:ea typeface="Nanum Pen Script"/>
                  <a:cs typeface="Nanum Pen Script"/>
                  <a:sym typeface="Nanum Pen Script"/>
                </a:rPr>
                <a:t>출몰 분포도</a:t>
              </a:r>
              <a:endParaRPr sz="1800">
                <a:latin typeface="Nanum Pen Script"/>
                <a:ea typeface="Nanum Pen Script"/>
                <a:cs typeface="Nanum Pen Script"/>
                <a:sym typeface="Nanum Pen Script"/>
              </a:endParaRPr>
            </a:p>
          </p:txBody>
        </p:sp>
        <p:sp>
          <p:nvSpPr>
            <p:cNvPr id="381" name="Google Shape;381;g3749790e84c_0_76"/>
            <p:cNvSpPr/>
            <p:nvPr/>
          </p:nvSpPr>
          <p:spPr>
            <a:xfrm>
              <a:off x="6044325" y="1058900"/>
              <a:ext cx="1461000" cy="26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1000"/>
                                        <p:tgtEl>
                                          <p:spTgt spid="374"/>
                                        </p:tgtEl>
                                        <p:attrNameLst>
                                          <p:attrName>ppt_w</p:attrName>
                                        </p:attrNameLst>
                                      </p:cBhvr>
                                      <p:tavLst>
                                        <p:tav fmla="" tm="0">
                                          <p:val>
                                            <p:strVal val="0"/>
                                          </p:val>
                                        </p:tav>
                                        <p:tav fmla="" tm="100000">
                                          <p:val>
                                            <p:strVal val="#ppt_w"/>
                                          </p:val>
                                        </p:tav>
                                      </p:tavLst>
                                    </p:anim>
                                    <p:anim calcmode="lin" valueType="num">
                                      <p:cBhvr additive="base">
                                        <p:cTn dur="1000"/>
                                        <p:tgtEl>
                                          <p:spTgt spid="37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1000"/>
                                        <p:tgtEl>
                                          <p:spTgt spid="378"/>
                                        </p:tgtEl>
                                        <p:attrNameLst>
                                          <p:attrName>ppt_w</p:attrName>
                                        </p:attrNameLst>
                                      </p:cBhvr>
                                      <p:tavLst>
                                        <p:tav fmla="" tm="0">
                                          <p:val>
                                            <p:strVal val="0"/>
                                          </p:val>
                                        </p:tav>
                                        <p:tav fmla="" tm="100000">
                                          <p:val>
                                            <p:strVal val="#ppt_w"/>
                                          </p:val>
                                        </p:tav>
                                      </p:tavLst>
                                    </p:anim>
                                    <p:anim calcmode="lin" valueType="num">
                                      <p:cBhvr additive="base">
                                        <p:cTn dur="1000"/>
                                        <p:tgtEl>
                                          <p:spTgt spid="3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85" name="Shape 385"/>
        <p:cNvGrpSpPr/>
        <p:nvPr/>
      </p:nvGrpSpPr>
      <p:grpSpPr>
        <a:xfrm>
          <a:off x="0" y="0"/>
          <a:ext cx="0" cy="0"/>
          <a:chOff x="0" y="0"/>
          <a:chExt cx="0" cy="0"/>
        </a:xfrm>
      </p:grpSpPr>
      <p:sp>
        <p:nvSpPr>
          <p:cNvPr id="386" name="Google Shape;386;g37841f0056b_3_326"/>
          <p:cNvSpPr txBox="1"/>
          <p:nvPr/>
        </p:nvSpPr>
        <p:spPr>
          <a:xfrm>
            <a:off x="1967075" y="4199225"/>
            <a:ext cx="3169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data Exploration</a:t>
            </a:r>
            <a:endParaRPr b="0" i="0" sz="1400" u="none" cap="none" strike="noStrike">
              <a:solidFill>
                <a:schemeClr val="accent2"/>
              </a:solidFill>
              <a:latin typeface="Permanent Marker"/>
              <a:ea typeface="Permanent Marker"/>
              <a:cs typeface="Permanent Marker"/>
              <a:sym typeface="Permanent Marker"/>
            </a:endParaRPr>
          </a:p>
        </p:txBody>
      </p:sp>
      <p:sp>
        <p:nvSpPr>
          <p:cNvPr id="387" name="Google Shape;387;g37841f0056b_3_326"/>
          <p:cNvSpPr txBox="1"/>
          <p:nvPr/>
        </p:nvSpPr>
        <p:spPr>
          <a:xfrm>
            <a:off x="2861372" y="1358553"/>
            <a:ext cx="1380600" cy="315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900"/>
              <a:buFont typeface="Arial"/>
              <a:buNone/>
            </a:pPr>
            <a:r>
              <a:rPr b="1" lang="ko-KR" sz="19900">
                <a:solidFill>
                  <a:schemeClr val="accent2"/>
                </a:solidFill>
              </a:rPr>
              <a:t>4</a:t>
            </a:r>
            <a:endParaRPr b="1" i="0" sz="19900" u="none" cap="none" strike="noStrike">
              <a:solidFill>
                <a:schemeClr val="accent2"/>
              </a:solidFill>
              <a:latin typeface="Arial"/>
              <a:ea typeface="Arial"/>
              <a:cs typeface="Arial"/>
              <a:sym typeface="Arial"/>
            </a:endParaRPr>
          </a:p>
        </p:txBody>
      </p:sp>
      <p:sp>
        <p:nvSpPr>
          <p:cNvPr id="388" name="Google Shape;388;g37841f0056b_3_326"/>
          <p:cNvSpPr txBox="1"/>
          <p:nvPr/>
        </p:nvSpPr>
        <p:spPr>
          <a:xfrm>
            <a:off x="7072600" y="2231175"/>
            <a:ext cx="32610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주요 변수 분포</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변수간 상관 관계</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p:txBody>
      </p:sp>
      <p:sp>
        <p:nvSpPr>
          <p:cNvPr id="389" name="Google Shape;389;g37841f0056b_3_326"/>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0" name="Google Shape;390;g37841f0056b_3_326"/>
          <p:cNvCxnSpPr/>
          <p:nvPr/>
        </p:nvCxnSpPr>
        <p:spPr>
          <a:xfrm>
            <a:off x="6846400" y="2064675"/>
            <a:ext cx="51600" cy="258030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94" name="Shape 394"/>
        <p:cNvGrpSpPr/>
        <p:nvPr/>
      </p:nvGrpSpPr>
      <p:grpSpPr>
        <a:xfrm>
          <a:off x="0" y="0"/>
          <a:ext cx="0" cy="0"/>
          <a:chOff x="0" y="0"/>
          <a:chExt cx="0" cy="0"/>
        </a:xfrm>
      </p:grpSpPr>
      <p:sp>
        <p:nvSpPr>
          <p:cNvPr id="395" name="Google Shape;395;g37841f0056b_3_338"/>
          <p:cNvSpPr txBox="1"/>
          <p:nvPr/>
        </p:nvSpPr>
        <p:spPr>
          <a:xfrm>
            <a:off x="2646450" y="3041700"/>
            <a:ext cx="6899100" cy="75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lang="ko-KR" sz="4300">
                <a:solidFill>
                  <a:schemeClr val="accent2"/>
                </a:solidFill>
                <a:latin typeface="Nanum Pen Script"/>
                <a:ea typeface="Nanum Pen Script"/>
                <a:cs typeface="Nanum Pen Script"/>
                <a:sym typeface="Nanum Pen Script"/>
              </a:rPr>
              <a:t>주요 변수 분포</a:t>
            </a:r>
            <a:endParaRPr i="0" sz="2900" u="none" cap="none" strike="noStrike">
              <a:solidFill>
                <a:schemeClr val="accent2"/>
              </a:solidFill>
              <a:latin typeface="Nanum Pen Script"/>
              <a:ea typeface="Nanum Pen Script"/>
              <a:cs typeface="Nanum Pen Script"/>
              <a:sym typeface="Nanum Pen Script"/>
            </a:endParaRPr>
          </a:p>
        </p:txBody>
      </p:sp>
      <p:sp>
        <p:nvSpPr>
          <p:cNvPr id="396" name="Google Shape;396;g37841f0056b_3_338"/>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sp>
        <p:nvSpPr>
          <p:cNvPr id="401" name="Google Shape;401;g37841f0056b_3_136"/>
          <p:cNvSpPr txBox="1"/>
          <p:nvPr/>
        </p:nvSpPr>
        <p:spPr>
          <a:xfrm>
            <a:off x="3883800" y="5745025"/>
            <a:ext cx="4749600" cy="31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800">
                <a:solidFill>
                  <a:schemeClr val="dk1"/>
                </a:solidFill>
              </a:rPr>
              <a:t> </a:t>
            </a:r>
            <a:endParaRPr sz="2800">
              <a:solidFill>
                <a:schemeClr val="dk1"/>
              </a:solidFill>
            </a:endParaRPr>
          </a:p>
        </p:txBody>
      </p:sp>
      <p:pic>
        <p:nvPicPr>
          <p:cNvPr id="402" name="Google Shape;402;g37841f0056b_3_136" title="roadkill by road.png"/>
          <p:cNvPicPr preferRelativeResize="0"/>
          <p:nvPr/>
        </p:nvPicPr>
        <p:blipFill>
          <a:blip r:embed="rId3">
            <a:alphaModFix/>
          </a:blip>
          <a:stretch>
            <a:fillRect/>
          </a:stretch>
        </p:blipFill>
        <p:spPr>
          <a:xfrm>
            <a:off x="434175" y="4627725"/>
            <a:ext cx="3872794" cy="2061201"/>
          </a:xfrm>
          <a:prstGeom prst="rect">
            <a:avLst/>
          </a:prstGeom>
          <a:noFill/>
          <a:ln>
            <a:noFill/>
          </a:ln>
        </p:spPr>
      </p:pic>
      <p:pic>
        <p:nvPicPr>
          <p:cNvPr id="403" name="Google Shape;403;g37841f0056b_3_136" title="roadkill by road zoom.png"/>
          <p:cNvPicPr preferRelativeResize="0"/>
          <p:nvPr/>
        </p:nvPicPr>
        <p:blipFill>
          <a:blip r:embed="rId4">
            <a:alphaModFix/>
          </a:blip>
          <a:stretch>
            <a:fillRect/>
          </a:stretch>
        </p:blipFill>
        <p:spPr>
          <a:xfrm>
            <a:off x="5431481" y="3429000"/>
            <a:ext cx="6085996" cy="3259925"/>
          </a:xfrm>
          <a:prstGeom prst="rect">
            <a:avLst/>
          </a:prstGeom>
          <a:noFill/>
          <a:ln>
            <a:noFill/>
          </a:ln>
        </p:spPr>
      </p:pic>
      <p:pic>
        <p:nvPicPr>
          <p:cNvPr id="404" name="Google Shape;404;g37841f0056b_3_136" title="speed_limit_count.png"/>
          <p:cNvPicPr preferRelativeResize="0"/>
          <p:nvPr/>
        </p:nvPicPr>
        <p:blipFill>
          <a:blip r:embed="rId5">
            <a:alphaModFix/>
          </a:blip>
          <a:stretch>
            <a:fillRect/>
          </a:stretch>
        </p:blipFill>
        <p:spPr>
          <a:xfrm>
            <a:off x="133188" y="1169100"/>
            <a:ext cx="4474774" cy="3123900"/>
          </a:xfrm>
          <a:prstGeom prst="rect">
            <a:avLst/>
          </a:prstGeom>
          <a:noFill/>
          <a:ln>
            <a:noFill/>
          </a:ln>
        </p:spPr>
      </p:pic>
      <p:sp>
        <p:nvSpPr>
          <p:cNvPr id="405" name="Google Shape;405;g37841f0056b_3_136"/>
          <p:cNvSpPr/>
          <p:nvPr/>
        </p:nvSpPr>
        <p:spPr>
          <a:xfrm>
            <a:off x="9933125" y="6447400"/>
            <a:ext cx="2259000" cy="41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g37841f0056b_3_136"/>
          <p:cNvSpPr/>
          <p:nvPr/>
        </p:nvSpPr>
        <p:spPr>
          <a:xfrm>
            <a:off x="2133825" y="1456050"/>
            <a:ext cx="2259000" cy="934800"/>
          </a:xfrm>
          <a:prstGeom prst="roundRect">
            <a:avLst>
              <a:gd fmla="val 16667" name="adj"/>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ko-KR" sz="2000">
                <a:latin typeface="Nanum Pen Script"/>
                <a:ea typeface="Nanum Pen Script"/>
                <a:cs typeface="Nanum Pen Script"/>
                <a:sym typeface="Nanum Pen Script"/>
              </a:rPr>
              <a:t>1. 그리드 </a:t>
            </a:r>
            <a:endParaRPr sz="2000">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rPr lang="ko-KR" sz="2000">
                <a:latin typeface="Nanum Pen Script"/>
                <a:ea typeface="Nanum Pen Script"/>
                <a:cs typeface="Nanum Pen Script"/>
                <a:sym typeface="Nanum Pen Script"/>
              </a:rPr>
              <a:t>국도 / 고속도로 - 개수</a:t>
            </a:r>
            <a:endParaRPr sz="2000">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rPr lang="ko-KR" sz="2000">
                <a:latin typeface="Nanum Pen Script"/>
                <a:ea typeface="Nanum Pen Script"/>
                <a:cs typeface="Nanum Pen Script"/>
                <a:sym typeface="Nanum Pen Script"/>
              </a:rPr>
              <a:t>제한 속도 책정</a:t>
            </a:r>
            <a:endParaRPr sz="2000">
              <a:latin typeface="Nanum Pen Script"/>
              <a:ea typeface="Nanum Pen Script"/>
              <a:cs typeface="Nanum Pen Script"/>
              <a:sym typeface="Nanum Pen Script"/>
            </a:endParaRPr>
          </a:p>
        </p:txBody>
      </p:sp>
      <p:sp>
        <p:nvSpPr>
          <p:cNvPr id="407" name="Google Shape;407;g37841f0056b_3_136"/>
          <p:cNvSpPr/>
          <p:nvPr/>
        </p:nvSpPr>
        <p:spPr>
          <a:xfrm>
            <a:off x="9129575" y="4965900"/>
            <a:ext cx="2164200" cy="934800"/>
          </a:xfrm>
          <a:prstGeom prst="roundRect">
            <a:avLst>
              <a:gd fmla="val 16667" name="adj"/>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ko-KR" sz="2000">
                <a:latin typeface="Nanum Pen Script"/>
                <a:ea typeface="Nanum Pen Script"/>
                <a:cs typeface="Nanum Pen Script"/>
                <a:sym typeface="Nanum Pen Script"/>
              </a:rPr>
              <a:t>3. 도로별 로드킬 비교</a:t>
            </a:r>
            <a:endParaRPr sz="2000">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rPr lang="ko-KR" sz="2000">
                <a:latin typeface="Nanum Pen Script"/>
                <a:ea typeface="Nanum Pen Script"/>
                <a:cs typeface="Nanum Pen Script"/>
                <a:sym typeface="Nanum Pen Script"/>
              </a:rPr>
              <a:t>고속도로 가장 낮음</a:t>
            </a:r>
            <a:r>
              <a:rPr lang="ko-KR"/>
              <a:t>.</a:t>
            </a:r>
            <a:endParaRPr/>
          </a:p>
        </p:txBody>
      </p:sp>
      <p:pic>
        <p:nvPicPr>
          <p:cNvPr id="408" name="Google Shape;408;g37841f0056b_3_136" title="national_highway_rk __ speed_limit.png"/>
          <p:cNvPicPr preferRelativeResize="0"/>
          <p:nvPr/>
        </p:nvPicPr>
        <p:blipFill>
          <a:blip r:embed="rId6">
            <a:alphaModFix/>
          </a:blip>
          <a:stretch>
            <a:fillRect/>
          </a:stretch>
        </p:blipFill>
        <p:spPr>
          <a:xfrm>
            <a:off x="5300200" y="134650"/>
            <a:ext cx="5791124" cy="3259927"/>
          </a:xfrm>
          <a:prstGeom prst="rect">
            <a:avLst/>
          </a:prstGeom>
          <a:noFill/>
          <a:ln>
            <a:noFill/>
          </a:ln>
        </p:spPr>
      </p:pic>
      <p:sp>
        <p:nvSpPr>
          <p:cNvPr id="409" name="Google Shape;409;g37841f0056b_3_136"/>
          <p:cNvSpPr/>
          <p:nvPr/>
        </p:nvSpPr>
        <p:spPr>
          <a:xfrm>
            <a:off x="5917725" y="675050"/>
            <a:ext cx="3430500" cy="1218900"/>
          </a:xfrm>
          <a:prstGeom prst="roundRect">
            <a:avLst>
              <a:gd fmla="val 16667" name="adj"/>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ko-KR" sz="2000">
                <a:latin typeface="Nanum Pen Script"/>
                <a:ea typeface="Nanum Pen Script"/>
                <a:cs typeface="Nanum Pen Script"/>
                <a:sym typeface="Nanum Pen Script"/>
              </a:rPr>
              <a:t>2. </a:t>
            </a:r>
            <a:endParaRPr sz="2000">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rPr lang="ko-KR" sz="2000">
                <a:latin typeface="Nanum Pen Script"/>
                <a:ea typeface="Nanum Pen Script"/>
                <a:cs typeface="Nanum Pen Script"/>
                <a:sym typeface="Nanum Pen Script"/>
              </a:rPr>
              <a:t>80km/h의 로드킬 수 &gt; 100km/h의 로드킬 수</a:t>
            </a:r>
            <a:endParaRPr sz="2000">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rPr lang="ko-KR" sz="2000">
                <a:latin typeface="Nanum Pen Script"/>
                <a:ea typeface="Nanum Pen Script"/>
                <a:cs typeface="Nanum Pen Script"/>
                <a:sym typeface="Nanum Pen Script"/>
              </a:rPr>
              <a:t>중요도: 국도 &gt; 고속도로</a:t>
            </a:r>
            <a:endParaRPr sz="2000">
              <a:latin typeface="Nanum Pen Script"/>
              <a:ea typeface="Nanum Pen Script"/>
              <a:cs typeface="Nanum Pen Script"/>
              <a:sym typeface="Nanum Pen Script"/>
            </a:endParaRPr>
          </a:p>
        </p:txBody>
      </p:sp>
      <p:grpSp>
        <p:nvGrpSpPr>
          <p:cNvPr id="410" name="Google Shape;410;g37841f0056b_3_136"/>
          <p:cNvGrpSpPr/>
          <p:nvPr/>
        </p:nvGrpSpPr>
        <p:grpSpPr>
          <a:xfrm>
            <a:off x="892475" y="3580650"/>
            <a:ext cx="10593975" cy="3097100"/>
            <a:chOff x="892475" y="3580650"/>
            <a:chExt cx="10593975" cy="3097100"/>
          </a:xfrm>
        </p:grpSpPr>
        <p:sp>
          <p:nvSpPr>
            <p:cNvPr id="411" name="Google Shape;411;g37841f0056b_3_136"/>
            <p:cNvSpPr/>
            <p:nvPr/>
          </p:nvSpPr>
          <p:spPr>
            <a:xfrm>
              <a:off x="892475" y="5985624"/>
              <a:ext cx="3414600" cy="681900"/>
            </a:xfrm>
            <a:prstGeom prst="frame">
              <a:avLst>
                <a:gd fmla="val 3692" name="adj1"/>
              </a:avLst>
            </a:prstGeom>
            <a:solidFill>
              <a:srgbClr val="FF0000"/>
            </a:solidFill>
            <a:ln cap="flat" cmpd="sng" w="10750">
              <a:solidFill>
                <a:schemeClr val="dk2"/>
              </a:solidFill>
              <a:prstDash val="solid"/>
              <a:round/>
              <a:headEnd len="sm" w="sm" type="none"/>
              <a:tailEnd len="sm" w="sm" type="none"/>
            </a:ln>
          </p:spPr>
          <p:txBody>
            <a:bodyPr anchorCtr="0" anchor="ctr" bIns="103100" lIns="103100" spcFirstLastPara="1" rIns="103100" wrap="square" tIns="103100">
              <a:noAutofit/>
            </a:bodyPr>
            <a:lstStyle/>
            <a:p>
              <a:pPr indent="0" lvl="0" marL="0" rtl="0" algn="ctr">
                <a:spcBef>
                  <a:spcPts val="0"/>
                </a:spcBef>
                <a:spcAft>
                  <a:spcPts val="0"/>
                </a:spcAft>
                <a:buNone/>
              </a:pPr>
              <a:r>
                <a:t/>
              </a:r>
              <a:endParaRPr sz="1578"/>
            </a:p>
          </p:txBody>
        </p:sp>
        <p:cxnSp>
          <p:nvCxnSpPr>
            <p:cNvPr id="412" name="Google Shape;412;g37841f0056b_3_136"/>
            <p:cNvCxnSpPr/>
            <p:nvPr/>
          </p:nvCxnSpPr>
          <p:spPr>
            <a:xfrm flipH="1" rot="10800000">
              <a:off x="892525" y="3580650"/>
              <a:ext cx="4782900" cy="2405100"/>
            </a:xfrm>
            <a:prstGeom prst="straightConnector1">
              <a:avLst/>
            </a:prstGeom>
            <a:noFill/>
            <a:ln cap="flat" cmpd="sng" w="28575">
              <a:solidFill>
                <a:srgbClr val="FF0000"/>
              </a:solidFill>
              <a:prstDash val="solid"/>
              <a:round/>
              <a:headEnd len="med" w="med" type="none"/>
              <a:tailEnd len="med" w="med" type="none"/>
            </a:ln>
          </p:spPr>
        </p:cxnSp>
        <p:cxnSp>
          <p:nvCxnSpPr>
            <p:cNvPr id="413" name="Google Shape;413;g37841f0056b_3_136"/>
            <p:cNvCxnSpPr/>
            <p:nvPr/>
          </p:nvCxnSpPr>
          <p:spPr>
            <a:xfrm flipH="1" rot="10800000">
              <a:off x="4280450" y="6447350"/>
              <a:ext cx="7206000" cy="230400"/>
            </a:xfrm>
            <a:prstGeom prst="straightConnector1">
              <a:avLst/>
            </a:prstGeom>
            <a:noFill/>
            <a:ln cap="flat" cmpd="sng" w="32225">
              <a:solidFill>
                <a:srgbClr val="FF0000"/>
              </a:solidFill>
              <a:prstDash val="solid"/>
              <a:round/>
              <a:headEnd len="med" w="med" type="none"/>
              <a:tailEnd len="med" w="med" type="none"/>
            </a:ln>
          </p:spPr>
        </p:cxnSp>
      </p:grpSp>
      <p:sp>
        <p:nvSpPr>
          <p:cNvPr id="414" name="Google Shape;414;g37841f0056b_3_136"/>
          <p:cNvSpPr txBox="1"/>
          <p:nvPr/>
        </p:nvSpPr>
        <p:spPr>
          <a:xfrm>
            <a:off x="133200" y="423675"/>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국도 / 고속도로 비교 및 선정</a:t>
            </a:r>
            <a:endParaRPr sz="2000">
              <a:solidFill>
                <a:schemeClr val="accent2"/>
              </a:solidFill>
              <a:latin typeface="Nanum Pen Script"/>
              <a:ea typeface="Nanum Pen Script"/>
              <a:cs typeface="Nanum Pen Script"/>
              <a:sym typeface="Nanum Pen Script"/>
            </a:endParaRPr>
          </a:p>
        </p:txBody>
      </p:sp>
      <p:sp>
        <p:nvSpPr>
          <p:cNvPr id="415" name="Google Shape;415;g37841f0056b_3_136"/>
          <p:cNvSpPr txBox="1"/>
          <p:nvPr/>
        </p:nvSpPr>
        <p:spPr>
          <a:xfrm>
            <a:off x="0" y="0"/>
            <a:ext cx="4053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4  </a:t>
            </a:r>
            <a:r>
              <a:rPr lang="ko-KR" sz="2800">
                <a:solidFill>
                  <a:schemeClr val="accent2"/>
                </a:solidFill>
                <a:latin typeface="Permanent Marker"/>
                <a:ea typeface="Permanent Marker"/>
                <a:cs typeface="Permanent Marker"/>
                <a:sym typeface="Permanent Marker"/>
              </a:rPr>
              <a:t>data Exploration</a:t>
            </a:r>
            <a:endParaRPr b="0" i="0" sz="2800" u="none" cap="none" strike="noStrike">
              <a:solidFill>
                <a:schemeClr val="accent2"/>
              </a:solidFill>
              <a:latin typeface="Permanent Marker"/>
              <a:ea typeface="Permanent Marker"/>
              <a:cs typeface="Permanent Marker"/>
              <a:sym typeface="Permanent Mark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1000"/>
                                        <p:tgtEl>
                                          <p:spTgt spid="410"/>
                                        </p:tgtEl>
                                        <p:attrNameLst>
                                          <p:attrName>ppt_w</p:attrName>
                                        </p:attrNameLst>
                                      </p:cBhvr>
                                      <p:tavLst>
                                        <p:tav fmla="" tm="0">
                                          <p:val>
                                            <p:strVal val="0"/>
                                          </p:val>
                                        </p:tav>
                                        <p:tav fmla="" tm="100000">
                                          <p:val>
                                            <p:strVal val="#ppt_w"/>
                                          </p:val>
                                        </p:tav>
                                      </p:tavLst>
                                    </p:anim>
                                    <p:anim calcmode="lin" valueType="num">
                                      <p:cBhvr additive="base">
                                        <p:cTn dur="1000"/>
                                        <p:tgtEl>
                                          <p:spTgt spid="41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 name="Shape 419"/>
        <p:cNvGrpSpPr/>
        <p:nvPr/>
      </p:nvGrpSpPr>
      <p:grpSpPr>
        <a:xfrm>
          <a:off x="0" y="0"/>
          <a:ext cx="0" cy="0"/>
          <a:chOff x="0" y="0"/>
          <a:chExt cx="0" cy="0"/>
        </a:xfrm>
      </p:grpSpPr>
      <p:sp>
        <p:nvSpPr>
          <p:cNvPr id="420" name="Google Shape;420;g37856ebb82c_4_3"/>
          <p:cNvSpPr/>
          <p:nvPr/>
        </p:nvSpPr>
        <p:spPr>
          <a:xfrm>
            <a:off x="9933125" y="6447400"/>
            <a:ext cx="2259000" cy="41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g37856ebb82c_4_3"/>
          <p:cNvSpPr txBox="1"/>
          <p:nvPr/>
        </p:nvSpPr>
        <p:spPr>
          <a:xfrm>
            <a:off x="218025" y="425150"/>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로드킬 발생</a:t>
            </a:r>
            <a:r>
              <a:rPr lang="ko-KR" sz="2000">
                <a:solidFill>
                  <a:schemeClr val="accent2"/>
                </a:solidFill>
                <a:latin typeface="Nanum Pen Script"/>
                <a:ea typeface="Nanum Pen Script"/>
                <a:cs typeface="Nanum Pen Script"/>
                <a:sym typeface="Nanum Pen Script"/>
              </a:rPr>
              <a:t> </a:t>
            </a:r>
            <a:r>
              <a:rPr lang="ko-KR" sz="2000">
                <a:solidFill>
                  <a:schemeClr val="accent2"/>
                </a:solidFill>
                <a:latin typeface="Nanum Pen Script"/>
                <a:ea typeface="Nanum Pen Script"/>
                <a:cs typeface="Nanum Pen Script"/>
                <a:sym typeface="Nanum Pen Script"/>
              </a:rPr>
              <a:t>횟수</a:t>
            </a:r>
            <a:endParaRPr sz="2000">
              <a:solidFill>
                <a:schemeClr val="accent2"/>
              </a:solidFill>
              <a:latin typeface="Nanum Pen Script"/>
              <a:ea typeface="Nanum Pen Script"/>
              <a:cs typeface="Nanum Pen Script"/>
              <a:sym typeface="Nanum Pen Script"/>
            </a:endParaRPr>
          </a:p>
        </p:txBody>
      </p:sp>
      <p:sp>
        <p:nvSpPr>
          <p:cNvPr id="422" name="Google Shape;422;g37856ebb82c_4_3"/>
          <p:cNvSpPr txBox="1"/>
          <p:nvPr/>
        </p:nvSpPr>
        <p:spPr>
          <a:xfrm>
            <a:off x="0" y="0"/>
            <a:ext cx="387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4  data Exploration</a:t>
            </a:r>
            <a:endParaRPr b="0" i="0" sz="2800" u="none" cap="none" strike="noStrike">
              <a:solidFill>
                <a:schemeClr val="accent2"/>
              </a:solidFill>
              <a:latin typeface="Permanent Marker"/>
              <a:ea typeface="Permanent Marker"/>
              <a:cs typeface="Permanent Marker"/>
              <a:sym typeface="Permanent Marker"/>
            </a:endParaRPr>
          </a:p>
        </p:txBody>
      </p:sp>
      <p:pic>
        <p:nvPicPr>
          <p:cNvPr id="423" name="Google Shape;423;g37856ebb82c_4_3" title="total_road_kill.png"/>
          <p:cNvPicPr preferRelativeResize="0"/>
          <p:nvPr/>
        </p:nvPicPr>
        <p:blipFill>
          <a:blip r:embed="rId3">
            <a:alphaModFix/>
          </a:blip>
          <a:stretch>
            <a:fillRect/>
          </a:stretch>
        </p:blipFill>
        <p:spPr>
          <a:xfrm>
            <a:off x="310050" y="1289700"/>
            <a:ext cx="6570251" cy="5217900"/>
          </a:xfrm>
          <a:prstGeom prst="rect">
            <a:avLst/>
          </a:prstGeom>
          <a:noFill/>
          <a:ln>
            <a:noFill/>
          </a:ln>
        </p:spPr>
      </p:pic>
      <p:grpSp>
        <p:nvGrpSpPr>
          <p:cNvPr id="424" name="Google Shape;424;g37856ebb82c_4_3"/>
          <p:cNvGrpSpPr/>
          <p:nvPr/>
        </p:nvGrpSpPr>
        <p:grpSpPr>
          <a:xfrm>
            <a:off x="7070525" y="2849100"/>
            <a:ext cx="4928400" cy="2099100"/>
            <a:chOff x="7263550" y="3429000"/>
            <a:chExt cx="4928400" cy="2099100"/>
          </a:xfrm>
        </p:grpSpPr>
        <p:sp>
          <p:nvSpPr>
            <p:cNvPr id="425" name="Google Shape;425;g37856ebb82c_4_3"/>
            <p:cNvSpPr txBox="1"/>
            <p:nvPr/>
          </p:nvSpPr>
          <p:spPr>
            <a:xfrm>
              <a:off x="7263550" y="3429000"/>
              <a:ext cx="4305600" cy="20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800">
                  <a:solidFill>
                    <a:schemeClr val="dk1"/>
                  </a:solidFill>
                  <a:latin typeface="Nanum Pen Script"/>
                  <a:ea typeface="Nanum Pen Script"/>
                  <a:cs typeface="Nanum Pen Script"/>
                  <a:sym typeface="Nanum Pen Script"/>
                </a:rPr>
                <a:t>0마리    : 79%	→ 0등급</a:t>
              </a:r>
              <a:endParaRPr sz="2800">
                <a:solidFill>
                  <a:schemeClr val="dk1"/>
                </a:solidFill>
                <a:latin typeface="Nanum Pen Script"/>
                <a:ea typeface="Nanum Pen Script"/>
                <a:cs typeface="Nanum Pen Script"/>
                <a:sym typeface="Nanum Pen Script"/>
              </a:endParaRPr>
            </a:p>
            <a:p>
              <a:pPr indent="0" lvl="0" marL="0" rtl="0" algn="l">
                <a:spcBef>
                  <a:spcPts val="0"/>
                </a:spcBef>
                <a:spcAft>
                  <a:spcPts val="0"/>
                </a:spcAft>
                <a:buNone/>
              </a:pPr>
              <a:r>
                <a:rPr lang="ko-KR" sz="2800">
                  <a:solidFill>
                    <a:schemeClr val="dk1"/>
                  </a:solidFill>
                  <a:latin typeface="Nanum Pen Script"/>
                  <a:ea typeface="Nanum Pen Script"/>
                  <a:cs typeface="Nanum Pen Script"/>
                  <a:sym typeface="Nanum Pen Script"/>
                </a:rPr>
                <a:t>1,2,3마리 : 16% 	→ 1 등급</a:t>
              </a:r>
              <a:endParaRPr sz="2800">
                <a:solidFill>
                  <a:schemeClr val="dk1"/>
                </a:solidFill>
                <a:latin typeface="Nanum Pen Script"/>
                <a:ea typeface="Nanum Pen Script"/>
                <a:cs typeface="Nanum Pen Script"/>
                <a:sym typeface="Nanum Pen Script"/>
              </a:endParaRPr>
            </a:p>
            <a:p>
              <a:pPr indent="0" lvl="0" marL="0" rtl="0" algn="l">
                <a:spcBef>
                  <a:spcPts val="0"/>
                </a:spcBef>
                <a:spcAft>
                  <a:spcPts val="0"/>
                </a:spcAft>
                <a:buNone/>
              </a:pPr>
              <a:r>
                <a:rPr lang="ko-KR" sz="2800">
                  <a:solidFill>
                    <a:schemeClr val="dk1"/>
                  </a:solidFill>
                  <a:latin typeface="Nanum Pen Script"/>
                  <a:ea typeface="Nanum Pen Script"/>
                  <a:cs typeface="Nanum Pen Script"/>
                  <a:sym typeface="Nanum Pen Script"/>
                </a:rPr>
                <a:t>4</a:t>
              </a:r>
              <a:r>
                <a:rPr lang="ko-KR" sz="2800">
                  <a:solidFill>
                    <a:schemeClr val="dk1"/>
                  </a:solidFill>
                  <a:latin typeface="Nanum Pen Script"/>
                  <a:ea typeface="Nanum Pen Script"/>
                  <a:cs typeface="Nanum Pen Script"/>
                  <a:sym typeface="Nanum Pen Script"/>
                </a:rPr>
                <a:t>마리</a:t>
              </a:r>
              <a:r>
                <a:rPr lang="ko-KR" sz="2800">
                  <a:solidFill>
                    <a:schemeClr val="dk1"/>
                  </a:solidFill>
                  <a:latin typeface="Nanum Pen Script"/>
                  <a:ea typeface="Nanum Pen Script"/>
                  <a:cs typeface="Nanum Pen Script"/>
                  <a:sym typeface="Nanum Pen Script"/>
                </a:rPr>
                <a:t> ~ : 5 %  </a:t>
              </a:r>
              <a:r>
                <a:rPr lang="ko-KR" sz="2800">
                  <a:solidFill>
                    <a:schemeClr val="dk1"/>
                  </a:solidFill>
                  <a:latin typeface="Nanum Pen Script"/>
                  <a:ea typeface="Nanum Pen Script"/>
                  <a:cs typeface="Nanum Pen Script"/>
                  <a:sym typeface="Nanum Pen Script"/>
                </a:rPr>
                <a:t>→ 2등급</a:t>
              </a:r>
              <a:endParaRPr sz="2800">
                <a:solidFill>
                  <a:schemeClr val="dk1"/>
                </a:solidFill>
                <a:latin typeface="Nanum Pen Script"/>
                <a:ea typeface="Nanum Pen Script"/>
                <a:cs typeface="Nanum Pen Script"/>
                <a:sym typeface="Nanum Pen Script"/>
              </a:endParaRPr>
            </a:p>
          </p:txBody>
        </p:sp>
        <p:sp>
          <p:nvSpPr>
            <p:cNvPr id="426" name="Google Shape;426;g37856ebb82c_4_3"/>
            <p:cNvSpPr/>
            <p:nvPr/>
          </p:nvSpPr>
          <p:spPr>
            <a:xfrm>
              <a:off x="10280650" y="3532250"/>
              <a:ext cx="1911300" cy="410700"/>
            </a:xfrm>
            <a:prstGeom prst="roundRect">
              <a:avLst>
                <a:gd fmla="val 16667" name="adj"/>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KR" sz="2600">
                  <a:solidFill>
                    <a:schemeClr val="dk1"/>
                  </a:solidFill>
                  <a:latin typeface="Nanum Pen Script"/>
                  <a:ea typeface="Nanum Pen Script"/>
                  <a:cs typeface="Nanum Pen Script"/>
                  <a:sym typeface="Nanum Pen Script"/>
                </a:rPr>
                <a:t>로드킬 준안전지역 </a:t>
              </a:r>
              <a:endParaRPr sz="2600">
                <a:solidFill>
                  <a:schemeClr val="dk1"/>
                </a:solidFill>
                <a:latin typeface="Nanum Pen Script"/>
                <a:ea typeface="Nanum Pen Script"/>
                <a:cs typeface="Nanum Pen Script"/>
                <a:sym typeface="Nanum Pen Script"/>
              </a:endParaRPr>
            </a:p>
          </p:txBody>
        </p:sp>
        <p:sp>
          <p:nvSpPr>
            <p:cNvPr id="427" name="Google Shape;427;g37856ebb82c_4_3"/>
            <p:cNvSpPr/>
            <p:nvPr/>
          </p:nvSpPr>
          <p:spPr>
            <a:xfrm>
              <a:off x="10280650" y="3986713"/>
              <a:ext cx="1911300" cy="410700"/>
            </a:xfrm>
            <a:prstGeom prst="roundRect">
              <a:avLst>
                <a:gd fmla="val 16667" name="adj"/>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KR" sz="2600">
                  <a:solidFill>
                    <a:schemeClr val="dk1"/>
                  </a:solidFill>
                  <a:latin typeface="Nanum Pen Script"/>
                  <a:ea typeface="Nanum Pen Script"/>
                  <a:cs typeface="Nanum Pen Script"/>
                  <a:sym typeface="Nanum Pen Script"/>
                </a:rPr>
                <a:t>로드킬 준위험지역</a:t>
              </a:r>
              <a:endParaRPr sz="2600">
                <a:solidFill>
                  <a:schemeClr val="dk1"/>
                </a:solidFill>
                <a:latin typeface="Nanum Pen Script"/>
                <a:ea typeface="Nanum Pen Script"/>
                <a:cs typeface="Nanum Pen Script"/>
                <a:sym typeface="Nanum Pen Script"/>
              </a:endParaRPr>
            </a:p>
          </p:txBody>
        </p:sp>
        <p:sp>
          <p:nvSpPr>
            <p:cNvPr id="428" name="Google Shape;428;g37856ebb82c_4_3"/>
            <p:cNvSpPr/>
            <p:nvPr/>
          </p:nvSpPr>
          <p:spPr>
            <a:xfrm>
              <a:off x="10280650" y="4441200"/>
              <a:ext cx="1911300" cy="410700"/>
            </a:xfrm>
            <a:prstGeom prst="roundRect">
              <a:avLst>
                <a:gd fmla="val 16667" name="adj"/>
              </a:avLst>
            </a:prstGeom>
            <a:solidFill>
              <a:srgbClr val="F4CCCC"/>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KR" sz="2600">
                  <a:solidFill>
                    <a:schemeClr val="dk1"/>
                  </a:solidFill>
                  <a:latin typeface="Nanum Pen Script"/>
                  <a:ea typeface="Nanum Pen Script"/>
                  <a:cs typeface="Nanum Pen Script"/>
                  <a:sym typeface="Nanum Pen Script"/>
                </a:rPr>
                <a:t>로드킬 위험지역</a:t>
              </a:r>
              <a:endParaRPr sz="2600">
                <a:solidFill>
                  <a:schemeClr val="dk1"/>
                </a:solidFill>
                <a:latin typeface="Nanum Pen Script"/>
                <a:ea typeface="Nanum Pen Script"/>
                <a:cs typeface="Nanum Pen Script"/>
                <a:sym typeface="Nanum Pen Script"/>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pic>
        <p:nvPicPr>
          <p:cNvPr id="433" name="Google Shape;433;g37841f0056b_3_148" title="wild_corridor_count.png"/>
          <p:cNvPicPr preferRelativeResize="0"/>
          <p:nvPr/>
        </p:nvPicPr>
        <p:blipFill>
          <a:blip r:embed="rId3">
            <a:alphaModFix/>
          </a:blip>
          <a:stretch>
            <a:fillRect/>
          </a:stretch>
        </p:blipFill>
        <p:spPr>
          <a:xfrm>
            <a:off x="152400" y="1229375"/>
            <a:ext cx="6895539" cy="5476224"/>
          </a:xfrm>
          <a:prstGeom prst="rect">
            <a:avLst/>
          </a:prstGeom>
          <a:noFill/>
          <a:ln>
            <a:noFill/>
          </a:ln>
        </p:spPr>
      </p:pic>
      <p:grpSp>
        <p:nvGrpSpPr>
          <p:cNvPr id="434" name="Google Shape;434;g37841f0056b_3_148"/>
          <p:cNvGrpSpPr/>
          <p:nvPr/>
        </p:nvGrpSpPr>
        <p:grpSpPr>
          <a:xfrm>
            <a:off x="2044338" y="-32662"/>
            <a:ext cx="9167467" cy="6417348"/>
            <a:chOff x="2041925" y="-461562"/>
            <a:chExt cx="9167467" cy="6417348"/>
          </a:xfrm>
        </p:grpSpPr>
        <p:cxnSp>
          <p:nvCxnSpPr>
            <p:cNvPr id="435" name="Google Shape;435;g37841f0056b_3_148"/>
            <p:cNvCxnSpPr/>
            <p:nvPr/>
          </p:nvCxnSpPr>
          <p:spPr>
            <a:xfrm flipH="1" rot="10800000">
              <a:off x="2078021" y="-461562"/>
              <a:ext cx="3539100" cy="4743900"/>
            </a:xfrm>
            <a:prstGeom prst="straightConnector1">
              <a:avLst/>
            </a:prstGeom>
            <a:noFill/>
            <a:ln cap="flat" cmpd="sng" w="26625">
              <a:solidFill>
                <a:srgbClr val="FF0000"/>
              </a:solidFill>
              <a:prstDash val="solid"/>
              <a:round/>
              <a:headEnd len="med" w="med" type="none"/>
              <a:tailEnd len="med" w="med" type="none"/>
            </a:ln>
          </p:spPr>
        </p:cxnSp>
        <p:grpSp>
          <p:nvGrpSpPr>
            <p:cNvPr id="436" name="Google Shape;436;g37841f0056b_3_148"/>
            <p:cNvGrpSpPr/>
            <p:nvPr/>
          </p:nvGrpSpPr>
          <p:grpSpPr>
            <a:xfrm>
              <a:off x="2041925" y="3936876"/>
              <a:ext cx="9167467" cy="2018910"/>
              <a:chOff x="2041925" y="3936876"/>
              <a:chExt cx="9167467" cy="2018910"/>
            </a:xfrm>
          </p:grpSpPr>
          <p:sp>
            <p:nvSpPr>
              <p:cNvPr id="437" name="Google Shape;437;g37841f0056b_3_148"/>
              <p:cNvSpPr/>
              <p:nvPr/>
            </p:nvSpPr>
            <p:spPr>
              <a:xfrm>
                <a:off x="2041925" y="4294386"/>
                <a:ext cx="5537700" cy="1661400"/>
              </a:xfrm>
              <a:prstGeom prst="frame">
                <a:avLst>
                  <a:gd fmla="val 3692" name="adj1"/>
                </a:avLst>
              </a:prstGeom>
              <a:solidFill>
                <a:srgbClr val="FF0000"/>
              </a:solidFill>
              <a:ln cap="flat" cmpd="sng" w="8875">
                <a:solidFill>
                  <a:schemeClr val="dk2"/>
                </a:solidFill>
                <a:prstDash val="solid"/>
                <a:round/>
                <a:headEnd len="sm" w="sm" type="none"/>
                <a:tailEnd len="sm" w="sm" type="none"/>
              </a:ln>
            </p:spPr>
            <p:txBody>
              <a:bodyPr anchorCtr="0" anchor="ctr" bIns="85225" lIns="85225" spcFirstLastPara="1" rIns="85225" wrap="square" tIns="85225">
                <a:noAutofit/>
              </a:bodyPr>
              <a:lstStyle/>
              <a:p>
                <a:pPr indent="0" lvl="0" marL="0" rtl="0" algn="ctr">
                  <a:spcBef>
                    <a:spcPts val="0"/>
                  </a:spcBef>
                  <a:spcAft>
                    <a:spcPts val="0"/>
                  </a:spcAft>
                  <a:buNone/>
                </a:pPr>
                <a:r>
                  <a:t/>
                </a:r>
                <a:endParaRPr sz="1304"/>
              </a:p>
            </p:txBody>
          </p:sp>
          <p:cxnSp>
            <p:nvCxnSpPr>
              <p:cNvPr id="438" name="Google Shape;438;g37841f0056b_3_148"/>
              <p:cNvCxnSpPr/>
              <p:nvPr/>
            </p:nvCxnSpPr>
            <p:spPr>
              <a:xfrm flipH="1" rot="10800000">
                <a:off x="7507392" y="3936876"/>
                <a:ext cx="3702000" cy="357300"/>
              </a:xfrm>
              <a:prstGeom prst="straightConnector1">
                <a:avLst/>
              </a:prstGeom>
              <a:noFill/>
              <a:ln cap="flat" cmpd="sng" w="26625">
                <a:solidFill>
                  <a:srgbClr val="FF0000"/>
                </a:solidFill>
                <a:prstDash val="solid"/>
                <a:round/>
                <a:headEnd len="med" w="med" type="none"/>
                <a:tailEnd len="med" w="med" type="none"/>
              </a:ln>
            </p:spPr>
          </p:cxnSp>
        </p:grpSp>
      </p:grpSp>
      <p:pic>
        <p:nvPicPr>
          <p:cNvPr id="439" name="Google Shape;439;g37841f0056b_3_148" title="wild_corridor_count_zoom.png"/>
          <p:cNvPicPr preferRelativeResize="0"/>
          <p:nvPr/>
        </p:nvPicPr>
        <p:blipFill>
          <a:blip r:embed="rId4">
            <a:alphaModFix/>
          </a:blip>
          <a:stretch>
            <a:fillRect/>
          </a:stretch>
        </p:blipFill>
        <p:spPr>
          <a:xfrm>
            <a:off x="5601150" y="0"/>
            <a:ext cx="5584849" cy="4297826"/>
          </a:xfrm>
          <a:prstGeom prst="rect">
            <a:avLst/>
          </a:prstGeom>
          <a:noFill/>
          <a:ln>
            <a:noFill/>
          </a:ln>
        </p:spPr>
      </p:pic>
      <p:sp>
        <p:nvSpPr>
          <p:cNvPr id="440" name="Google Shape;440;g37841f0056b_3_148"/>
          <p:cNvSpPr/>
          <p:nvPr/>
        </p:nvSpPr>
        <p:spPr>
          <a:xfrm>
            <a:off x="8046225" y="4978369"/>
            <a:ext cx="3237300" cy="904500"/>
          </a:xfrm>
          <a:prstGeom prst="roundRect">
            <a:avLst>
              <a:gd fmla="val 16667" name="adj"/>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KR" sz="2200">
                <a:latin typeface="Nanum Pen Script"/>
                <a:ea typeface="Nanum Pen Script"/>
                <a:cs typeface="Nanum Pen Script"/>
                <a:sym typeface="Nanum Pen Script"/>
              </a:rPr>
              <a:t>적은 양의 생태통로 수</a:t>
            </a:r>
            <a:endParaRPr sz="2200">
              <a:latin typeface="Nanum Pen Script"/>
              <a:ea typeface="Nanum Pen Script"/>
              <a:cs typeface="Nanum Pen Script"/>
              <a:sym typeface="Nanum Pen Script"/>
            </a:endParaRPr>
          </a:p>
        </p:txBody>
      </p:sp>
      <p:sp>
        <p:nvSpPr>
          <p:cNvPr id="441" name="Google Shape;441;g37841f0056b_3_148"/>
          <p:cNvSpPr/>
          <p:nvPr/>
        </p:nvSpPr>
        <p:spPr>
          <a:xfrm>
            <a:off x="9933125" y="6447400"/>
            <a:ext cx="2259000" cy="41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g37841f0056b_3_148"/>
          <p:cNvSpPr txBox="1"/>
          <p:nvPr/>
        </p:nvSpPr>
        <p:spPr>
          <a:xfrm>
            <a:off x="152400" y="447975"/>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생태통로 개수</a:t>
            </a:r>
            <a:endParaRPr sz="2000">
              <a:solidFill>
                <a:schemeClr val="accent2"/>
              </a:solidFill>
              <a:latin typeface="Nanum Pen Script"/>
              <a:ea typeface="Nanum Pen Script"/>
              <a:cs typeface="Nanum Pen Script"/>
              <a:sym typeface="Nanum Pen Script"/>
            </a:endParaRPr>
          </a:p>
        </p:txBody>
      </p:sp>
      <p:sp>
        <p:nvSpPr>
          <p:cNvPr id="443" name="Google Shape;443;g37841f0056b_3_148"/>
          <p:cNvSpPr txBox="1"/>
          <p:nvPr/>
        </p:nvSpPr>
        <p:spPr>
          <a:xfrm>
            <a:off x="0" y="8225"/>
            <a:ext cx="387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4  </a:t>
            </a:r>
            <a:r>
              <a:rPr lang="ko-KR" sz="2800">
                <a:solidFill>
                  <a:schemeClr val="accent2"/>
                </a:solidFill>
                <a:latin typeface="Permanent Marker"/>
                <a:ea typeface="Permanent Marker"/>
                <a:cs typeface="Permanent Marker"/>
                <a:sym typeface="Permanent Marker"/>
              </a:rPr>
              <a:t>data Exploration</a:t>
            </a:r>
            <a:endParaRPr b="0" i="0" sz="2800" u="none" cap="none" strike="noStrike">
              <a:solidFill>
                <a:schemeClr val="accent2"/>
              </a:solidFill>
              <a:latin typeface="Permanent Marker"/>
              <a:ea typeface="Permanent Marker"/>
              <a:cs typeface="Permanent Marker"/>
              <a:sym typeface="Permanent Mark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pic>
        <p:nvPicPr>
          <p:cNvPr id="448" name="Google Shape;448;g37841f0056b_3_164" title="white_road_grade_count.png"/>
          <p:cNvPicPr preferRelativeResize="0"/>
          <p:nvPr/>
        </p:nvPicPr>
        <p:blipFill>
          <a:blip r:embed="rId3">
            <a:alphaModFix/>
          </a:blip>
          <a:stretch>
            <a:fillRect/>
          </a:stretch>
        </p:blipFill>
        <p:spPr>
          <a:xfrm>
            <a:off x="2139375" y="1316438"/>
            <a:ext cx="7229964" cy="5476224"/>
          </a:xfrm>
          <a:prstGeom prst="rect">
            <a:avLst/>
          </a:prstGeom>
          <a:noFill/>
          <a:ln>
            <a:noFill/>
          </a:ln>
        </p:spPr>
      </p:pic>
      <p:sp>
        <p:nvSpPr>
          <p:cNvPr id="449" name="Google Shape;449;g37841f0056b_3_164"/>
          <p:cNvSpPr/>
          <p:nvPr/>
        </p:nvSpPr>
        <p:spPr>
          <a:xfrm>
            <a:off x="7379375" y="1449175"/>
            <a:ext cx="3237300" cy="1777800"/>
          </a:xfrm>
          <a:prstGeom prst="roundRect">
            <a:avLst>
              <a:gd fmla="val 16667" name="adj"/>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ko-KR" sz="2200">
                <a:solidFill>
                  <a:srgbClr val="1F1F1F"/>
                </a:solidFill>
                <a:latin typeface="Nanum Pen Script"/>
                <a:ea typeface="Nanum Pen Script"/>
                <a:cs typeface="Nanum Pen Script"/>
                <a:sym typeface="Nanum Pen Script"/>
              </a:rPr>
              <a:t>- </a:t>
            </a:r>
            <a:r>
              <a:rPr lang="ko-KR" sz="2200">
                <a:solidFill>
                  <a:srgbClr val="1F1F1F"/>
                </a:solidFill>
                <a:latin typeface="Nanum Pen Script"/>
                <a:ea typeface="Nanum Pen Script"/>
                <a:cs typeface="Nanum Pen Script"/>
                <a:sym typeface="Nanum Pen Script"/>
              </a:rPr>
              <a:t>2등급 면/동/리 비율이 대부분을 차지</a:t>
            </a:r>
            <a:endParaRPr sz="2200">
              <a:solidFill>
                <a:srgbClr val="1F1F1F"/>
              </a:solidFill>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rPr lang="ko-KR" sz="2200">
                <a:solidFill>
                  <a:srgbClr val="1F1F1F"/>
                </a:solidFill>
                <a:latin typeface="Nanum Pen Script"/>
                <a:ea typeface="Nanum Pen Script"/>
                <a:cs typeface="Nanum Pen Script"/>
                <a:sym typeface="Nanum Pen Script"/>
              </a:rPr>
              <a:t>- 3-4등급이 차지하는 비율은 소수 </a:t>
            </a:r>
            <a:endParaRPr sz="2200">
              <a:solidFill>
                <a:srgbClr val="1F1F1F"/>
              </a:solidFill>
              <a:latin typeface="Nanum Pen Script"/>
              <a:ea typeface="Nanum Pen Script"/>
              <a:cs typeface="Nanum Pen Script"/>
              <a:sym typeface="Nanum Pen Script"/>
            </a:endParaRPr>
          </a:p>
        </p:txBody>
      </p:sp>
      <p:sp>
        <p:nvSpPr>
          <p:cNvPr id="450" name="Google Shape;450;g37841f0056b_3_164"/>
          <p:cNvSpPr/>
          <p:nvPr/>
        </p:nvSpPr>
        <p:spPr>
          <a:xfrm>
            <a:off x="9933125" y="6447400"/>
            <a:ext cx="2259000" cy="41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 name="Google Shape;451;g37841f0056b_3_164"/>
          <p:cNvSpPr txBox="1"/>
          <p:nvPr/>
        </p:nvSpPr>
        <p:spPr>
          <a:xfrm>
            <a:off x="294225" y="425150"/>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white grade 등급</a:t>
            </a:r>
            <a:endParaRPr sz="2000">
              <a:solidFill>
                <a:schemeClr val="accent2"/>
              </a:solidFill>
              <a:latin typeface="Nanum Pen Script"/>
              <a:ea typeface="Nanum Pen Script"/>
              <a:cs typeface="Nanum Pen Script"/>
              <a:sym typeface="Nanum Pen Script"/>
            </a:endParaRPr>
          </a:p>
        </p:txBody>
      </p:sp>
      <p:sp>
        <p:nvSpPr>
          <p:cNvPr id="452" name="Google Shape;452;g37841f0056b_3_164"/>
          <p:cNvSpPr txBox="1"/>
          <p:nvPr/>
        </p:nvSpPr>
        <p:spPr>
          <a:xfrm>
            <a:off x="0" y="0"/>
            <a:ext cx="387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4  data Exploration</a:t>
            </a:r>
            <a:endParaRPr b="0" i="0" sz="2800" u="none" cap="none" strike="noStrike">
              <a:solidFill>
                <a:schemeClr val="accent2"/>
              </a:solidFill>
              <a:latin typeface="Permanent Marker"/>
              <a:ea typeface="Permanent Marker"/>
              <a:cs typeface="Permanent Marker"/>
              <a:sym typeface="Permanent Mark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pic>
        <p:nvPicPr>
          <p:cNvPr id="457" name="Google Shape;457;g37841f0056b_3_169" title="dist_to_eco_m_count.png"/>
          <p:cNvPicPr preferRelativeResize="0"/>
          <p:nvPr/>
        </p:nvPicPr>
        <p:blipFill>
          <a:blip r:embed="rId3">
            <a:alphaModFix/>
          </a:blip>
          <a:stretch>
            <a:fillRect/>
          </a:stretch>
        </p:blipFill>
        <p:spPr>
          <a:xfrm>
            <a:off x="204050" y="971175"/>
            <a:ext cx="6895539" cy="5476224"/>
          </a:xfrm>
          <a:prstGeom prst="rect">
            <a:avLst/>
          </a:prstGeom>
          <a:noFill/>
          <a:ln>
            <a:noFill/>
          </a:ln>
        </p:spPr>
      </p:pic>
      <p:grpSp>
        <p:nvGrpSpPr>
          <p:cNvPr id="458" name="Google Shape;458;g37841f0056b_3_169"/>
          <p:cNvGrpSpPr/>
          <p:nvPr/>
        </p:nvGrpSpPr>
        <p:grpSpPr>
          <a:xfrm>
            <a:off x="1700488" y="230688"/>
            <a:ext cx="8960767" cy="6146398"/>
            <a:chOff x="1700488" y="230688"/>
            <a:chExt cx="8960767" cy="6146398"/>
          </a:xfrm>
        </p:grpSpPr>
        <p:cxnSp>
          <p:nvCxnSpPr>
            <p:cNvPr id="459" name="Google Shape;459;g37841f0056b_3_169"/>
            <p:cNvCxnSpPr/>
            <p:nvPr/>
          </p:nvCxnSpPr>
          <p:spPr>
            <a:xfrm flipH="1" rot="10800000">
              <a:off x="1700509" y="230688"/>
              <a:ext cx="3888600" cy="4529100"/>
            </a:xfrm>
            <a:prstGeom prst="straightConnector1">
              <a:avLst/>
            </a:prstGeom>
            <a:noFill/>
            <a:ln cap="flat" cmpd="sng" w="26625">
              <a:solidFill>
                <a:srgbClr val="FF0000"/>
              </a:solidFill>
              <a:prstDash val="solid"/>
              <a:round/>
              <a:headEnd len="med" w="med" type="none"/>
              <a:tailEnd len="med" w="med" type="none"/>
            </a:ln>
          </p:spPr>
        </p:cxnSp>
        <p:grpSp>
          <p:nvGrpSpPr>
            <p:cNvPr id="460" name="Google Shape;460;g37841f0056b_3_169"/>
            <p:cNvGrpSpPr/>
            <p:nvPr/>
          </p:nvGrpSpPr>
          <p:grpSpPr>
            <a:xfrm>
              <a:off x="1700488" y="4351876"/>
              <a:ext cx="8960767" cy="2025210"/>
              <a:chOff x="2041925" y="4108851"/>
              <a:chExt cx="8960767" cy="2025210"/>
            </a:xfrm>
          </p:grpSpPr>
          <p:sp>
            <p:nvSpPr>
              <p:cNvPr id="461" name="Google Shape;461;g37841f0056b_3_169"/>
              <p:cNvSpPr/>
              <p:nvPr/>
            </p:nvSpPr>
            <p:spPr>
              <a:xfrm>
                <a:off x="2041925" y="4472661"/>
                <a:ext cx="5537700" cy="1661400"/>
              </a:xfrm>
              <a:prstGeom prst="frame">
                <a:avLst>
                  <a:gd fmla="val 3692" name="adj1"/>
                </a:avLst>
              </a:prstGeom>
              <a:solidFill>
                <a:srgbClr val="FF0000"/>
              </a:solidFill>
              <a:ln cap="flat" cmpd="sng" w="8875">
                <a:solidFill>
                  <a:schemeClr val="dk2"/>
                </a:solidFill>
                <a:prstDash val="solid"/>
                <a:round/>
                <a:headEnd len="sm" w="sm" type="none"/>
                <a:tailEnd len="sm" w="sm" type="none"/>
              </a:ln>
            </p:spPr>
            <p:txBody>
              <a:bodyPr anchorCtr="0" anchor="ctr" bIns="85225" lIns="85225" spcFirstLastPara="1" rIns="85225" wrap="square" tIns="85225">
                <a:noAutofit/>
              </a:bodyPr>
              <a:lstStyle/>
              <a:p>
                <a:pPr indent="0" lvl="0" marL="0" rtl="0" algn="ctr">
                  <a:spcBef>
                    <a:spcPts val="0"/>
                  </a:spcBef>
                  <a:spcAft>
                    <a:spcPts val="0"/>
                  </a:spcAft>
                  <a:buNone/>
                </a:pPr>
                <a:r>
                  <a:t/>
                </a:r>
                <a:endParaRPr sz="1304"/>
              </a:p>
            </p:txBody>
          </p:sp>
          <p:cxnSp>
            <p:nvCxnSpPr>
              <p:cNvPr id="462" name="Google Shape;462;g37841f0056b_3_169"/>
              <p:cNvCxnSpPr/>
              <p:nvPr/>
            </p:nvCxnSpPr>
            <p:spPr>
              <a:xfrm flipH="1" rot="10800000">
                <a:off x="7507392" y="4108851"/>
                <a:ext cx="3495300" cy="380400"/>
              </a:xfrm>
              <a:prstGeom prst="straightConnector1">
                <a:avLst/>
              </a:prstGeom>
              <a:noFill/>
              <a:ln cap="flat" cmpd="sng" w="26625">
                <a:solidFill>
                  <a:srgbClr val="FF0000"/>
                </a:solidFill>
                <a:prstDash val="solid"/>
                <a:round/>
                <a:headEnd len="med" w="med" type="none"/>
                <a:tailEnd len="med" w="med" type="none"/>
              </a:ln>
            </p:spPr>
          </p:cxnSp>
        </p:grpSp>
      </p:grpSp>
      <p:pic>
        <p:nvPicPr>
          <p:cNvPr id="463" name="Google Shape;463;g37841f0056b_3_169" title="dist_to_eco_m_count_zoom.png"/>
          <p:cNvPicPr preferRelativeResize="0"/>
          <p:nvPr/>
        </p:nvPicPr>
        <p:blipFill>
          <a:blip r:embed="rId4">
            <a:alphaModFix/>
          </a:blip>
          <a:stretch>
            <a:fillRect/>
          </a:stretch>
        </p:blipFill>
        <p:spPr>
          <a:xfrm>
            <a:off x="5487950" y="-136325"/>
            <a:ext cx="5393502" cy="4351876"/>
          </a:xfrm>
          <a:prstGeom prst="rect">
            <a:avLst/>
          </a:prstGeom>
          <a:noFill/>
          <a:ln>
            <a:noFill/>
          </a:ln>
        </p:spPr>
      </p:pic>
      <p:sp>
        <p:nvSpPr>
          <p:cNvPr id="464" name="Google Shape;464;g37841f0056b_3_169"/>
          <p:cNvSpPr/>
          <p:nvPr/>
        </p:nvSpPr>
        <p:spPr>
          <a:xfrm>
            <a:off x="6287225" y="4272325"/>
            <a:ext cx="3645900" cy="1168800"/>
          </a:xfrm>
          <a:prstGeom prst="roundRect">
            <a:avLst>
              <a:gd fmla="val 16667" name="adj"/>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ko-KR" sz="2200">
                <a:solidFill>
                  <a:srgbClr val="1F1F1F"/>
                </a:solidFill>
                <a:latin typeface="Nanum Pen Script"/>
                <a:ea typeface="Nanum Pen Script"/>
                <a:cs typeface="Nanum Pen Script"/>
                <a:sym typeface="Nanum Pen Script"/>
              </a:rPr>
              <a:t>로드킬과 생태통로의 거리가  2.5km 이내의 </a:t>
            </a:r>
            <a:endParaRPr sz="2200">
              <a:solidFill>
                <a:srgbClr val="1F1F1F"/>
              </a:solidFill>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rPr lang="ko-KR" sz="2200">
                <a:solidFill>
                  <a:srgbClr val="1F1F1F"/>
                </a:solidFill>
                <a:latin typeface="Nanum Pen Script"/>
                <a:ea typeface="Nanum Pen Script"/>
                <a:cs typeface="Nanum Pen Script"/>
                <a:sym typeface="Nanum Pen Script"/>
              </a:rPr>
              <a:t>분포가 가장 많이 존재</a:t>
            </a:r>
            <a:endParaRPr sz="1200">
              <a:solidFill>
                <a:srgbClr val="1F1F1F"/>
              </a:solidFill>
            </a:endParaRPr>
          </a:p>
        </p:txBody>
      </p:sp>
      <p:sp>
        <p:nvSpPr>
          <p:cNvPr id="465" name="Google Shape;465;g37841f0056b_3_169"/>
          <p:cNvSpPr/>
          <p:nvPr/>
        </p:nvSpPr>
        <p:spPr>
          <a:xfrm>
            <a:off x="9933125" y="6447400"/>
            <a:ext cx="2259000" cy="41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g37841f0056b_3_169"/>
          <p:cNvSpPr txBox="1"/>
          <p:nvPr/>
        </p:nvSpPr>
        <p:spPr>
          <a:xfrm>
            <a:off x="204050" y="447975"/>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로드킬 / 생태통로 거리</a:t>
            </a:r>
            <a:endParaRPr sz="2000">
              <a:solidFill>
                <a:schemeClr val="accent2"/>
              </a:solidFill>
              <a:latin typeface="Nanum Pen Script"/>
              <a:ea typeface="Nanum Pen Script"/>
              <a:cs typeface="Nanum Pen Script"/>
              <a:sym typeface="Nanum Pen Script"/>
            </a:endParaRPr>
          </a:p>
        </p:txBody>
      </p:sp>
      <p:sp>
        <p:nvSpPr>
          <p:cNvPr id="467" name="Google Shape;467;g37841f0056b_3_169"/>
          <p:cNvSpPr txBox="1"/>
          <p:nvPr/>
        </p:nvSpPr>
        <p:spPr>
          <a:xfrm>
            <a:off x="0" y="0"/>
            <a:ext cx="387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4  data Exploration</a:t>
            </a:r>
            <a:endParaRPr b="0" i="0" sz="2800" u="none" cap="none" strike="noStrike">
              <a:solidFill>
                <a:schemeClr val="accent2"/>
              </a:solidFill>
              <a:latin typeface="Permanent Marker"/>
              <a:ea typeface="Permanent Marker"/>
              <a:cs typeface="Permanent Marker"/>
              <a:sym typeface="Permanent Mark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1000"/>
                                        <p:tgtEl>
                                          <p:spTgt spid="463"/>
                                        </p:tgtEl>
                                        <p:attrNameLst>
                                          <p:attrName>ppt_w</p:attrName>
                                        </p:attrNameLst>
                                      </p:cBhvr>
                                      <p:tavLst>
                                        <p:tav fmla="" tm="0">
                                          <p:val>
                                            <p:strVal val="0"/>
                                          </p:val>
                                        </p:tav>
                                        <p:tav fmla="" tm="100000">
                                          <p:val>
                                            <p:strVal val="#ppt_w"/>
                                          </p:val>
                                        </p:tav>
                                      </p:tavLst>
                                    </p:anim>
                                    <p:anim calcmode="lin" valueType="num">
                                      <p:cBhvr additive="base">
                                        <p:cTn dur="1000"/>
                                        <p:tgtEl>
                                          <p:spTgt spid="46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71" name="Shape 471"/>
        <p:cNvGrpSpPr/>
        <p:nvPr/>
      </p:nvGrpSpPr>
      <p:grpSpPr>
        <a:xfrm>
          <a:off x="0" y="0"/>
          <a:ext cx="0" cy="0"/>
          <a:chOff x="0" y="0"/>
          <a:chExt cx="0" cy="0"/>
        </a:xfrm>
      </p:grpSpPr>
      <p:sp>
        <p:nvSpPr>
          <p:cNvPr id="472" name="Google Shape;472;g37841f0056b_8_6"/>
          <p:cNvSpPr txBox="1"/>
          <p:nvPr/>
        </p:nvSpPr>
        <p:spPr>
          <a:xfrm>
            <a:off x="2646450" y="3041700"/>
            <a:ext cx="6899100" cy="75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lang="ko-KR" sz="4300">
                <a:solidFill>
                  <a:schemeClr val="accent2"/>
                </a:solidFill>
                <a:latin typeface="Nanum Pen Script"/>
                <a:ea typeface="Nanum Pen Script"/>
                <a:cs typeface="Nanum Pen Script"/>
                <a:sym typeface="Nanum Pen Script"/>
              </a:rPr>
              <a:t>변수</a:t>
            </a:r>
            <a:r>
              <a:rPr lang="ko-KR" sz="4300">
                <a:solidFill>
                  <a:schemeClr val="accent2"/>
                </a:solidFill>
                <a:latin typeface="Nanum Pen Script"/>
                <a:ea typeface="Nanum Pen Script"/>
                <a:cs typeface="Nanum Pen Script"/>
                <a:sym typeface="Nanum Pen Script"/>
              </a:rPr>
              <a:t>간 상관관계</a:t>
            </a:r>
            <a:r>
              <a:rPr lang="ko-KR" sz="4300">
                <a:solidFill>
                  <a:schemeClr val="accent2"/>
                </a:solidFill>
                <a:latin typeface="Nanum Pen Script"/>
                <a:ea typeface="Nanum Pen Script"/>
                <a:cs typeface="Nanum Pen Script"/>
                <a:sym typeface="Nanum Pen Script"/>
              </a:rPr>
              <a:t> </a:t>
            </a:r>
            <a:endParaRPr i="0" sz="2900" u="none" cap="none" strike="noStrike">
              <a:solidFill>
                <a:schemeClr val="accent2"/>
              </a:solidFill>
              <a:latin typeface="Nanum Pen Script"/>
              <a:ea typeface="Nanum Pen Script"/>
              <a:cs typeface="Nanum Pen Script"/>
              <a:sym typeface="Nanum Pen Script"/>
            </a:endParaRPr>
          </a:p>
        </p:txBody>
      </p:sp>
      <p:sp>
        <p:nvSpPr>
          <p:cNvPr id="473" name="Google Shape;473;g37841f0056b_8_6"/>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7" name="Shape 477"/>
        <p:cNvGrpSpPr/>
        <p:nvPr/>
      </p:nvGrpSpPr>
      <p:grpSpPr>
        <a:xfrm>
          <a:off x="0" y="0"/>
          <a:ext cx="0" cy="0"/>
          <a:chOff x="0" y="0"/>
          <a:chExt cx="0" cy="0"/>
        </a:xfrm>
      </p:grpSpPr>
      <p:sp>
        <p:nvSpPr>
          <p:cNvPr id="478" name="Google Shape;478;g37841f0056b_3_7"/>
          <p:cNvSpPr txBox="1"/>
          <p:nvPr/>
        </p:nvSpPr>
        <p:spPr>
          <a:xfrm>
            <a:off x="446625" y="425150"/>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로드킬 &lt;&gt; 생태통로 </a:t>
            </a:r>
            <a:endParaRPr sz="2000">
              <a:solidFill>
                <a:schemeClr val="accent2"/>
              </a:solidFill>
              <a:latin typeface="Nanum Pen Script"/>
              <a:ea typeface="Nanum Pen Script"/>
              <a:cs typeface="Nanum Pen Script"/>
              <a:sym typeface="Nanum Pen Script"/>
            </a:endParaRPr>
          </a:p>
        </p:txBody>
      </p:sp>
      <p:pic>
        <p:nvPicPr>
          <p:cNvPr id="479" name="Google Shape;479;g37841f0056b_3_7" title="total_rk __ wildlife_corridor.png"/>
          <p:cNvPicPr preferRelativeResize="0"/>
          <p:nvPr/>
        </p:nvPicPr>
        <p:blipFill>
          <a:blip r:embed="rId3">
            <a:alphaModFix/>
          </a:blip>
          <a:stretch>
            <a:fillRect/>
          </a:stretch>
        </p:blipFill>
        <p:spPr>
          <a:xfrm>
            <a:off x="420400" y="1161325"/>
            <a:ext cx="6847290" cy="5476224"/>
          </a:xfrm>
          <a:prstGeom prst="rect">
            <a:avLst/>
          </a:prstGeom>
          <a:noFill/>
          <a:ln>
            <a:noFill/>
          </a:ln>
        </p:spPr>
      </p:pic>
      <p:cxnSp>
        <p:nvCxnSpPr>
          <p:cNvPr id="480" name="Google Shape;480;g37841f0056b_3_7"/>
          <p:cNvCxnSpPr/>
          <p:nvPr/>
        </p:nvCxnSpPr>
        <p:spPr>
          <a:xfrm>
            <a:off x="7840875" y="1229375"/>
            <a:ext cx="11700" cy="4966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g37841f0056b_3_7"/>
          <p:cNvSpPr/>
          <p:nvPr/>
        </p:nvSpPr>
        <p:spPr>
          <a:xfrm>
            <a:off x="9933125" y="6447400"/>
            <a:ext cx="2259000" cy="41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 name="Google Shape;482;g37841f0056b_3_7"/>
          <p:cNvSpPr txBox="1"/>
          <p:nvPr/>
        </p:nvSpPr>
        <p:spPr>
          <a:xfrm>
            <a:off x="8016925" y="2428675"/>
            <a:ext cx="3963000" cy="25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marR="0" rtl="0" algn="just">
              <a:lnSpc>
                <a:spcPct val="100000"/>
              </a:lnSpc>
              <a:spcBef>
                <a:spcPts val="0"/>
              </a:spcBef>
              <a:spcAft>
                <a:spcPts val="0"/>
              </a:spcAft>
              <a:buNone/>
            </a:pPr>
            <a:r>
              <a:t/>
            </a:r>
            <a:endParaRPr sz="2020">
              <a:solidFill>
                <a:schemeClr val="accent2"/>
              </a:solidFill>
              <a:latin typeface="Nanum Pen Script"/>
              <a:ea typeface="Nanum Pen Script"/>
              <a:cs typeface="Nanum Pen Script"/>
              <a:sym typeface="Nanum Pen Script"/>
            </a:endParaRPr>
          </a:p>
          <a:p>
            <a:pPr indent="-332172" lvl="0" marL="384944" marR="0" rtl="0" algn="just">
              <a:lnSpc>
                <a:spcPct val="100000"/>
              </a:lnSpc>
              <a:spcBef>
                <a:spcPts val="0"/>
              </a:spcBef>
              <a:spcAft>
                <a:spcPts val="0"/>
              </a:spcAft>
              <a:buClr>
                <a:schemeClr val="accent2"/>
              </a:buClr>
              <a:buSzPts val="2200"/>
              <a:buFont typeface="Nanum Pen Script"/>
              <a:buChar char="●"/>
            </a:pPr>
            <a:r>
              <a:rPr lang="ko-KR" sz="2200">
                <a:solidFill>
                  <a:schemeClr val="accent2"/>
                </a:solidFill>
                <a:latin typeface="Nanum Pen Script"/>
                <a:ea typeface="Nanum Pen Script"/>
                <a:cs typeface="Nanum Pen Script"/>
                <a:sym typeface="Nanum Pen Script"/>
              </a:rPr>
              <a:t>생태통로 수가 2개 이상 </a:t>
            </a:r>
            <a:endParaRPr sz="2200">
              <a:solidFill>
                <a:schemeClr val="accent2"/>
              </a:solidFill>
              <a:latin typeface="Nanum Pen Script"/>
              <a:ea typeface="Nanum Pen Script"/>
              <a:cs typeface="Nanum Pen Script"/>
              <a:sym typeface="Nanum Pen Script"/>
            </a:endParaRPr>
          </a:p>
          <a:p>
            <a:pPr indent="457200" lvl="0" marL="457200" marR="0" rtl="0" algn="just">
              <a:lnSpc>
                <a:spcPct val="100000"/>
              </a:lnSpc>
              <a:spcBef>
                <a:spcPts val="0"/>
              </a:spcBef>
              <a:spcAft>
                <a:spcPts val="0"/>
              </a:spcAft>
              <a:buNone/>
            </a:pPr>
            <a:r>
              <a:rPr lang="ko-KR" sz="2200">
                <a:solidFill>
                  <a:schemeClr val="accent2"/>
                </a:solidFill>
                <a:latin typeface="Nanum Pen Script"/>
                <a:ea typeface="Nanum Pen Script"/>
                <a:cs typeface="Nanum Pen Script"/>
                <a:sym typeface="Nanum Pen Script"/>
              </a:rPr>
              <a:t>→ 로드킬의 수 감소</a:t>
            </a:r>
            <a:endParaRPr sz="2200">
              <a:solidFill>
                <a:schemeClr val="accent2"/>
              </a:solidFill>
              <a:latin typeface="Nanum Pen Script"/>
              <a:ea typeface="Nanum Pen Script"/>
              <a:cs typeface="Nanum Pen Script"/>
              <a:sym typeface="Nanum Pen Script"/>
            </a:endParaRPr>
          </a:p>
          <a:p>
            <a:pPr indent="0" lvl="0" marL="0" rtl="0" algn="just">
              <a:spcBef>
                <a:spcPts val="0"/>
              </a:spcBef>
              <a:spcAft>
                <a:spcPts val="0"/>
              </a:spcAft>
              <a:buNone/>
            </a:pPr>
            <a:r>
              <a:t/>
            </a:r>
            <a:endParaRPr sz="2200">
              <a:solidFill>
                <a:schemeClr val="accent2"/>
              </a:solidFill>
              <a:latin typeface="Nanum Pen Script"/>
              <a:ea typeface="Nanum Pen Script"/>
              <a:cs typeface="Nanum Pen Script"/>
              <a:sym typeface="Nanum Pen Script"/>
            </a:endParaRPr>
          </a:p>
        </p:txBody>
      </p:sp>
      <p:sp>
        <p:nvSpPr>
          <p:cNvPr id="483" name="Google Shape;483;g37841f0056b_3_7"/>
          <p:cNvSpPr txBox="1"/>
          <p:nvPr/>
        </p:nvSpPr>
        <p:spPr>
          <a:xfrm>
            <a:off x="0" y="0"/>
            <a:ext cx="387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4  data Exploration</a:t>
            </a:r>
            <a:endParaRPr b="0" i="0" sz="2800" u="none" cap="none" strike="noStrike">
              <a:solidFill>
                <a:schemeClr val="accent2"/>
              </a:solidFill>
              <a:latin typeface="Permanent Marker"/>
              <a:ea typeface="Permanent Marker"/>
              <a:cs typeface="Permanent Marker"/>
              <a:sym typeface="Permanent Mark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g3641d7bedac_2_12"/>
          <p:cNvSpPr/>
          <p:nvPr/>
        </p:nvSpPr>
        <p:spPr>
          <a:xfrm>
            <a:off x="1098500" y="1049425"/>
            <a:ext cx="3992400" cy="2316300"/>
          </a:xfrm>
          <a:prstGeom prst="roundRect">
            <a:avLst>
              <a:gd fmla="val 16667" name="adj"/>
            </a:avLst>
          </a:prstGeom>
          <a:solidFill>
            <a:srgbClr val="3D3D3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ko-KR" sz="3000">
                <a:solidFill>
                  <a:schemeClr val="lt1"/>
                </a:solidFill>
                <a:latin typeface="Nanum Pen Script"/>
                <a:ea typeface="Nanum Pen Script"/>
                <a:cs typeface="Nanum Pen Script"/>
                <a:sym typeface="Nanum Pen Script"/>
              </a:rPr>
              <a:t>늘어나는 로드킬 - </a:t>
            </a:r>
            <a:r>
              <a:rPr lang="ko-KR" sz="2200">
                <a:solidFill>
                  <a:schemeClr val="lt1"/>
                </a:solidFill>
                <a:latin typeface="Nanum Pen Script"/>
                <a:ea typeface="Nanum Pen Script"/>
                <a:cs typeface="Nanum Pen Script"/>
                <a:sym typeface="Nanum Pen Script"/>
              </a:rPr>
              <a:t>SBS 뉴스</a:t>
            </a:r>
            <a:endParaRPr sz="2200">
              <a:solidFill>
                <a:schemeClr val="lt1"/>
              </a:solidFill>
              <a:latin typeface="Nanum Pen Script"/>
              <a:ea typeface="Nanum Pen Script"/>
              <a:cs typeface="Nanum Pen Script"/>
              <a:sym typeface="Nanum Pen Script"/>
            </a:endParaRPr>
          </a:p>
          <a:p>
            <a:pPr indent="0" lvl="0" marL="0" rtl="0" algn="l">
              <a:spcBef>
                <a:spcPts val="0"/>
              </a:spcBef>
              <a:spcAft>
                <a:spcPts val="0"/>
              </a:spcAft>
              <a:buClr>
                <a:schemeClr val="dk1"/>
              </a:buClr>
              <a:buSzPts val="2150"/>
              <a:buFont typeface="Arial"/>
              <a:buNone/>
            </a:pPr>
            <a:r>
              <a:rPr lang="ko-KR" sz="2150">
                <a:solidFill>
                  <a:schemeClr val="lt1"/>
                </a:solidFill>
                <a:latin typeface="Nanum Pen Script"/>
                <a:ea typeface="Nanum Pen Script"/>
                <a:cs typeface="Nanum Pen Script"/>
                <a:sym typeface="Nanum Pen Script"/>
              </a:rPr>
              <a:t>도로공사가 집계한 자료를 보면, </a:t>
            </a:r>
            <a:endParaRPr sz="2150">
              <a:solidFill>
                <a:schemeClr val="lt1"/>
              </a:solidFill>
              <a:latin typeface="Nanum Pen Script"/>
              <a:ea typeface="Nanum Pen Script"/>
              <a:cs typeface="Nanum Pen Script"/>
              <a:sym typeface="Nanum Pen Script"/>
            </a:endParaRPr>
          </a:p>
          <a:p>
            <a:pPr indent="0" lvl="0" marL="0" rtl="0" algn="l">
              <a:spcBef>
                <a:spcPts val="0"/>
              </a:spcBef>
              <a:spcAft>
                <a:spcPts val="0"/>
              </a:spcAft>
              <a:buClr>
                <a:schemeClr val="dk1"/>
              </a:buClr>
              <a:buSzPts val="2150"/>
              <a:buFont typeface="Arial"/>
              <a:buNone/>
            </a:pPr>
            <a:r>
              <a:rPr lang="ko-KR" sz="2150">
                <a:solidFill>
                  <a:schemeClr val="lt1"/>
                </a:solidFill>
                <a:latin typeface="Nanum Pen Script"/>
                <a:ea typeface="Nanum Pen Script"/>
                <a:cs typeface="Nanum Pen Script"/>
                <a:sym typeface="Nanum Pen Script"/>
              </a:rPr>
              <a:t>봄철인 5월과 6월 두 달 동안에 전체의 </a:t>
            </a:r>
            <a:r>
              <a:rPr lang="ko-KR" sz="2150">
                <a:solidFill>
                  <a:srgbClr val="00FF00"/>
                </a:solidFill>
                <a:latin typeface="Nanum Pen Script"/>
                <a:ea typeface="Nanum Pen Script"/>
                <a:cs typeface="Nanum Pen Script"/>
                <a:sym typeface="Nanum Pen Script"/>
              </a:rPr>
              <a:t>37.1%</a:t>
            </a:r>
            <a:r>
              <a:rPr lang="ko-KR" sz="2150">
                <a:solidFill>
                  <a:schemeClr val="lt1"/>
                </a:solidFill>
                <a:latin typeface="Nanum Pen Script"/>
                <a:ea typeface="Nanum Pen Script"/>
                <a:cs typeface="Nanum Pen Script"/>
                <a:sym typeface="Nanum Pen Script"/>
              </a:rPr>
              <a:t>.</a:t>
            </a:r>
            <a:endParaRPr sz="2150">
              <a:solidFill>
                <a:schemeClr val="lt1"/>
              </a:solidFill>
              <a:latin typeface="Nanum Pen Script"/>
              <a:ea typeface="Nanum Pen Script"/>
              <a:cs typeface="Nanum Pen Script"/>
              <a:sym typeface="Nanum Pen Script"/>
            </a:endParaRPr>
          </a:p>
          <a:p>
            <a:pPr indent="0" lvl="0" marL="0" rtl="0" algn="l">
              <a:spcBef>
                <a:spcPts val="0"/>
              </a:spcBef>
              <a:spcAft>
                <a:spcPts val="0"/>
              </a:spcAft>
              <a:buClr>
                <a:schemeClr val="dk1"/>
              </a:buClr>
              <a:buSzPts val="1100"/>
              <a:buFont typeface="Arial"/>
              <a:buNone/>
            </a:pPr>
            <a:r>
              <a:rPr lang="ko-KR" sz="2150">
                <a:solidFill>
                  <a:schemeClr val="lt1"/>
                </a:solidFill>
                <a:latin typeface="Nanum Pen Script"/>
                <a:ea typeface="Nanum Pen Script"/>
                <a:cs typeface="Nanum Pen Script"/>
                <a:sym typeface="Nanum Pen Script"/>
              </a:rPr>
              <a:t>5년 동안 모두 </a:t>
            </a:r>
            <a:r>
              <a:rPr lang="ko-KR" sz="2150">
                <a:solidFill>
                  <a:srgbClr val="00FF00"/>
                </a:solidFill>
                <a:latin typeface="Nanum Pen Script"/>
                <a:ea typeface="Nanum Pen Script"/>
                <a:cs typeface="Nanum Pen Script"/>
                <a:sym typeface="Nanum Pen Script"/>
              </a:rPr>
              <a:t>1,967마리</a:t>
            </a:r>
            <a:r>
              <a:rPr lang="ko-KR" sz="2150">
                <a:solidFill>
                  <a:schemeClr val="lt1"/>
                </a:solidFill>
                <a:latin typeface="Nanum Pen Script"/>
                <a:ea typeface="Nanum Pen Script"/>
                <a:cs typeface="Nanum Pen Script"/>
                <a:sym typeface="Nanum Pen Script"/>
              </a:rPr>
              <a:t>의 야생 동물이 차에 치여 목숨을 잃었습니다</a:t>
            </a:r>
            <a:endParaRPr sz="2250">
              <a:solidFill>
                <a:schemeClr val="lt1"/>
              </a:solidFill>
              <a:latin typeface="Nanum Pen Script"/>
              <a:ea typeface="Nanum Pen Script"/>
              <a:cs typeface="Nanum Pen Script"/>
              <a:sym typeface="Nanum Pen Scrip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7" name="Shape 487"/>
        <p:cNvGrpSpPr/>
        <p:nvPr/>
      </p:nvGrpSpPr>
      <p:grpSpPr>
        <a:xfrm>
          <a:off x="0" y="0"/>
          <a:ext cx="0" cy="0"/>
          <a:chOff x="0" y="0"/>
          <a:chExt cx="0" cy="0"/>
        </a:xfrm>
      </p:grpSpPr>
      <p:sp>
        <p:nvSpPr>
          <p:cNvPr id="488" name="Google Shape;488;g37841f0056b_3_20"/>
          <p:cNvSpPr txBox="1"/>
          <p:nvPr/>
        </p:nvSpPr>
        <p:spPr>
          <a:xfrm>
            <a:off x="304800" y="416400"/>
            <a:ext cx="67548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도로수</a:t>
            </a:r>
            <a:r>
              <a:rPr lang="ko-KR" sz="2000">
                <a:solidFill>
                  <a:schemeClr val="accent2"/>
                </a:solidFill>
                <a:latin typeface="Nanum Pen Script"/>
                <a:ea typeface="Nanum Pen Script"/>
                <a:cs typeface="Nanum Pen Script"/>
                <a:sym typeface="Nanum Pen Script"/>
              </a:rPr>
              <a:t> &lt;&gt; </a:t>
            </a:r>
            <a:r>
              <a:rPr lang="ko-KR" sz="2000">
                <a:solidFill>
                  <a:schemeClr val="accent2"/>
                </a:solidFill>
                <a:latin typeface="Nanum Pen Script"/>
                <a:ea typeface="Nanum Pen Script"/>
                <a:cs typeface="Nanum Pen Script"/>
                <a:sym typeface="Nanum Pen Script"/>
              </a:rPr>
              <a:t>국도</a:t>
            </a:r>
            <a:endParaRPr sz="2000">
              <a:solidFill>
                <a:schemeClr val="accent2"/>
              </a:solidFill>
              <a:latin typeface="Nanum Pen Script"/>
              <a:ea typeface="Nanum Pen Script"/>
              <a:cs typeface="Nanum Pen Script"/>
              <a:sym typeface="Nanum Pen Script"/>
            </a:endParaRPr>
          </a:p>
        </p:txBody>
      </p:sp>
      <p:pic>
        <p:nvPicPr>
          <p:cNvPr id="489" name="Google Shape;489;g37841f0056b_3_20" title="national_rk __ road_count.png"/>
          <p:cNvPicPr preferRelativeResize="0"/>
          <p:nvPr/>
        </p:nvPicPr>
        <p:blipFill>
          <a:blip r:embed="rId3">
            <a:alphaModFix/>
          </a:blip>
          <a:stretch>
            <a:fillRect/>
          </a:stretch>
        </p:blipFill>
        <p:spPr>
          <a:xfrm>
            <a:off x="420399" y="1470375"/>
            <a:ext cx="5908401" cy="4725326"/>
          </a:xfrm>
          <a:prstGeom prst="rect">
            <a:avLst/>
          </a:prstGeom>
          <a:noFill/>
          <a:ln>
            <a:noFill/>
          </a:ln>
        </p:spPr>
      </p:pic>
      <p:cxnSp>
        <p:nvCxnSpPr>
          <p:cNvPr id="490" name="Google Shape;490;g37841f0056b_3_20"/>
          <p:cNvCxnSpPr/>
          <p:nvPr/>
        </p:nvCxnSpPr>
        <p:spPr>
          <a:xfrm>
            <a:off x="7840875" y="1229375"/>
            <a:ext cx="11700" cy="4966200"/>
          </a:xfrm>
          <a:prstGeom prst="straightConnector1">
            <a:avLst/>
          </a:prstGeom>
          <a:noFill/>
          <a:ln cap="flat" cmpd="sng" w="9525">
            <a:solidFill>
              <a:schemeClr val="dk2"/>
            </a:solidFill>
            <a:prstDash val="solid"/>
            <a:round/>
            <a:headEnd len="med" w="med" type="none"/>
            <a:tailEnd len="med" w="med" type="none"/>
          </a:ln>
        </p:spPr>
      </p:cxnSp>
      <p:sp>
        <p:nvSpPr>
          <p:cNvPr id="491" name="Google Shape;491;g37841f0056b_3_20"/>
          <p:cNvSpPr/>
          <p:nvPr/>
        </p:nvSpPr>
        <p:spPr>
          <a:xfrm>
            <a:off x="9933125" y="6447400"/>
            <a:ext cx="2259000" cy="41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g37841f0056b_3_20"/>
          <p:cNvSpPr txBox="1"/>
          <p:nvPr/>
        </p:nvSpPr>
        <p:spPr>
          <a:xfrm>
            <a:off x="7975250" y="2564800"/>
            <a:ext cx="3963000" cy="4293300"/>
          </a:xfrm>
          <a:prstGeom prst="rect">
            <a:avLst/>
          </a:prstGeom>
          <a:noFill/>
          <a:ln>
            <a:noFill/>
          </a:ln>
        </p:spPr>
        <p:txBody>
          <a:bodyPr anchorCtr="0" anchor="t" bIns="91425" lIns="91425" spcFirstLastPara="1" rIns="91425" wrap="square" tIns="91425">
            <a:noAutofit/>
          </a:bodyPr>
          <a:lstStyle/>
          <a:p>
            <a:pPr indent="-332172" lvl="0" marL="384944" marR="0" rtl="0" algn="just">
              <a:lnSpc>
                <a:spcPct val="100000"/>
              </a:lnSpc>
              <a:spcBef>
                <a:spcPts val="0"/>
              </a:spcBef>
              <a:spcAft>
                <a:spcPts val="0"/>
              </a:spcAft>
              <a:buClr>
                <a:schemeClr val="accent2"/>
              </a:buClr>
              <a:buSzPts val="2200"/>
              <a:buFont typeface="Nanum Pen Script"/>
              <a:buChar char="●"/>
            </a:pPr>
            <a:r>
              <a:rPr lang="ko-KR" sz="2200">
                <a:solidFill>
                  <a:schemeClr val="accent2"/>
                </a:solidFill>
                <a:latin typeface="Nanum Pen Script"/>
                <a:ea typeface="Nanum Pen Script"/>
                <a:cs typeface="Nanum Pen Script"/>
                <a:sym typeface="Nanum Pen Script"/>
              </a:rPr>
              <a:t>차선수가 올라갈 수록 로드킬수가 많아진다.</a:t>
            </a:r>
            <a:endParaRPr sz="2200">
              <a:solidFill>
                <a:schemeClr val="accent2"/>
              </a:solidFill>
              <a:latin typeface="Nanum Pen Script"/>
              <a:ea typeface="Nanum Pen Script"/>
              <a:cs typeface="Nanum Pen Script"/>
              <a:sym typeface="Nanum Pen Script"/>
            </a:endParaRPr>
          </a:p>
          <a:p>
            <a:pPr indent="0" lvl="0" marL="384944" marR="0" rtl="0" algn="just">
              <a:lnSpc>
                <a:spcPct val="100000"/>
              </a:lnSpc>
              <a:spcBef>
                <a:spcPts val="0"/>
              </a:spcBef>
              <a:spcAft>
                <a:spcPts val="0"/>
              </a:spcAft>
              <a:buNone/>
            </a:pPr>
            <a:r>
              <a:t/>
            </a:r>
            <a:endParaRPr sz="2200">
              <a:solidFill>
                <a:schemeClr val="accent2"/>
              </a:solidFill>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t/>
            </a:r>
            <a:endParaRPr sz="2200">
              <a:solidFill>
                <a:schemeClr val="accent2"/>
              </a:solidFill>
              <a:latin typeface="Nanum Pen Script"/>
              <a:ea typeface="Nanum Pen Script"/>
              <a:cs typeface="Nanum Pen Script"/>
              <a:sym typeface="Nanum Pen Script"/>
            </a:endParaRPr>
          </a:p>
          <a:p>
            <a:pPr indent="-332172" lvl="0" marL="384944" marR="0" rtl="0" algn="just">
              <a:lnSpc>
                <a:spcPct val="100000"/>
              </a:lnSpc>
              <a:spcBef>
                <a:spcPts val="0"/>
              </a:spcBef>
              <a:spcAft>
                <a:spcPts val="0"/>
              </a:spcAft>
              <a:buClr>
                <a:schemeClr val="accent2"/>
              </a:buClr>
              <a:buSzPts val="2200"/>
              <a:buFont typeface="Nanum Pen Script"/>
              <a:buChar char="●"/>
            </a:pPr>
            <a:r>
              <a:rPr lang="ko-KR" sz="2200">
                <a:solidFill>
                  <a:schemeClr val="accent2"/>
                </a:solidFill>
                <a:latin typeface="Nanum Pen Script"/>
                <a:ea typeface="Nanum Pen Script"/>
                <a:cs typeface="Nanum Pen Script"/>
                <a:sym typeface="Nanum Pen Script"/>
              </a:rPr>
              <a:t>우상승</a:t>
            </a:r>
            <a:endParaRPr sz="2200">
              <a:solidFill>
                <a:schemeClr val="accent2"/>
              </a:solidFill>
              <a:latin typeface="Nanum Pen Script"/>
              <a:ea typeface="Nanum Pen Script"/>
              <a:cs typeface="Nanum Pen Script"/>
              <a:sym typeface="Nanum Pen Script"/>
            </a:endParaRPr>
          </a:p>
          <a:p>
            <a:pPr indent="0" lvl="0" marL="384944" marR="0" rtl="0" algn="just">
              <a:lnSpc>
                <a:spcPct val="100000"/>
              </a:lnSpc>
              <a:spcBef>
                <a:spcPts val="0"/>
              </a:spcBef>
              <a:spcAft>
                <a:spcPts val="0"/>
              </a:spcAft>
              <a:buNone/>
            </a:pPr>
            <a:r>
              <a:t/>
            </a:r>
            <a:endParaRPr sz="2020">
              <a:solidFill>
                <a:schemeClr val="accent2"/>
              </a:solidFill>
              <a:latin typeface="Nanum Pen Script"/>
              <a:ea typeface="Nanum Pen Script"/>
              <a:cs typeface="Nanum Pen Script"/>
              <a:sym typeface="Nanum Pen Script"/>
            </a:endParaRPr>
          </a:p>
          <a:p>
            <a:pPr indent="0" lvl="0" marL="384944" marR="0" rtl="0" algn="just">
              <a:lnSpc>
                <a:spcPct val="100000"/>
              </a:lnSpc>
              <a:spcBef>
                <a:spcPts val="0"/>
              </a:spcBef>
              <a:spcAft>
                <a:spcPts val="0"/>
              </a:spcAft>
              <a:buNone/>
            </a:pPr>
            <a:r>
              <a:t/>
            </a:r>
            <a:endParaRPr sz="2020">
              <a:solidFill>
                <a:schemeClr val="accent2"/>
              </a:solidFill>
              <a:latin typeface="Nanum Pen Script"/>
              <a:ea typeface="Nanum Pen Script"/>
              <a:cs typeface="Nanum Pen Script"/>
              <a:sym typeface="Nanum Pen Script"/>
            </a:endParaRPr>
          </a:p>
        </p:txBody>
      </p:sp>
      <p:sp>
        <p:nvSpPr>
          <p:cNvPr id="493" name="Google Shape;493;g37841f0056b_3_20"/>
          <p:cNvSpPr txBox="1"/>
          <p:nvPr/>
        </p:nvSpPr>
        <p:spPr>
          <a:xfrm>
            <a:off x="0" y="0"/>
            <a:ext cx="387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4  data Exploration</a:t>
            </a:r>
            <a:endParaRPr b="0" i="0" sz="2800" u="none" cap="none" strike="noStrike">
              <a:solidFill>
                <a:schemeClr val="accent2"/>
              </a:solidFill>
              <a:latin typeface="Permanent Marker"/>
              <a:ea typeface="Permanent Marker"/>
              <a:cs typeface="Permanent Marker"/>
              <a:sym typeface="Permanent Mark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7" name="Shape 497"/>
        <p:cNvGrpSpPr/>
        <p:nvPr/>
      </p:nvGrpSpPr>
      <p:grpSpPr>
        <a:xfrm>
          <a:off x="0" y="0"/>
          <a:ext cx="0" cy="0"/>
          <a:chOff x="0" y="0"/>
          <a:chExt cx="0" cy="0"/>
        </a:xfrm>
      </p:grpSpPr>
      <p:sp>
        <p:nvSpPr>
          <p:cNvPr id="498" name="Google Shape;498;g37841f0056b_3_25"/>
          <p:cNvSpPr txBox="1"/>
          <p:nvPr/>
        </p:nvSpPr>
        <p:spPr>
          <a:xfrm>
            <a:off x="304800" y="447000"/>
            <a:ext cx="67548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white road kill</a:t>
            </a:r>
            <a:r>
              <a:rPr lang="ko-KR" sz="2000">
                <a:solidFill>
                  <a:schemeClr val="accent2"/>
                </a:solidFill>
                <a:latin typeface="Nanum Pen Script"/>
                <a:ea typeface="Nanum Pen Script"/>
                <a:cs typeface="Nanum Pen Script"/>
                <a:sym typeface="Nanum Pen Script"/>
              </a:rPr>
              <a:t> &lt;&gt; </a:t>
            </a:r>
            <a:r>
              <a:rPr lang="ko-KR" sz="2000">
                <a:solidFill>
                  <a:schemeClr val="accent2"/>
                </a:solidFill>
                <a:latin typeface="Nanum Pen Script"/>
                <a:ea typeface="Nanum Pen Script"/>
                <a:cs typeface="Nanum Pen Script"/>
                <a:sym typeface="Nanum Pen Script"/>
              </a:rPr>
              <a:t>지방도(등급)</a:t>
            </a:r>
            <a:endParaRPr sz="2000">
              <a:solidFill>
                <a:schemeClr val="accent2"/>
              </a:solidFill>
              <a:latin typeface="Nanum Pen Script"/>
              <a:ea typeface="Nanum Pen Script"/>
              <a:cs typeface="Nanum Pen Script"/>
              <a:sym typeface="Nanum Pen Script"/>
            </a:endParaRPr>
          </a:p>
        </p:txBody>
      </p:sp>
      <p:pic>
        <p:nvPicPr>
          <p:cNvPr id="499" name="Google Shape;499;g37841f0056b_3_25" title="white_rk __ white_road_grade.png"/>
          <p:cNvPicPr preferRelativeResize="0"/>
          <p:nvPr/>
        </p:nvPicPr>
        <p:blipFill>
          <a:blip r:embed="rId3">
            <a:alphaModFix/>
          </a:blip>
          <a:stretch>
            <a:fillRect/>
          </a:stretch>
        </p:blipFill>
        <p:spPr>
          <a:xfrm>
            <a:off x="420400" y="1502125"/>
            <a:ext cx="5868700" cy="4693575"/>
          </a:xfrm>
          <a:prstGeom prst="rect">
            <a:avLst/>
          </a:prstGeom>
          <a:noFill/>
          <a:ln>
            <a:noFill/>
          </a:ln>
        </p:spPr>
      </p:pic>
      <p:cxnSp>
        <p:nvCxnSpPr>
          <p:cNvPr id="500" name="Google Shape;500;g37841f0056b_3_25"/>
          <p:cNvCxnSpPr/>
          <p:nvPr/>
        </p:nvCxnSpPr>
        <p:spPr>
          <a:xfrm>
            <a:off x="7840875" y="1229375"/>
            <a:ext cx="11700" cy="4966200"/>
          </a:xfrm>
          <a:prstGeom prst="straightConnector1">
            <a:avLst/>
          </a:prstGeom>
          <a:noFill/>
          <a:ln cap="flat" cmpd="sng" w="9525">
            <a:solidFill>
              <a:schemeClr val="dk2"/>
            </a:solidFill>
            <a:prstDash val="solid"/>
            <a:round/>
            <a:headEnd len="med" w="med" type="none"/>
            <a:tailEnd len="med" w="med" type="none"/>
          </a:ln>
        </p:spPr>
      </p:cxnSp>
      <p:sp>
        <p:nvSpPr>
          <p:cNvPr id="501" name="Google Shape;501;g37841f0056b_3_25"/>
          <p:cNvSpPr/>
          <p:nvPr/>
        </p:nvSpPr>
        <p:spPr>
          <a:xfrm>
            <a:off x="9933125" y="6447400"/>
            <a:ext cx="2259000" cy="41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g37841f0056b_3_25"/>
          <p:cNvSpPr txBox="1"/>
          <p:nvPr/>
        </p:nvSpPr>
        <p:spPr>
          <a:xfrm>
            <a:off x="8129000" y="1702263"/>
            <a:ext cx="3963000" cy="4293300"/>
          </a:xfrm>
          <a:prstGeom prst="rect">
            <a:avLst/>
          </a:prstGeom>
          <a:noFill/>
          <a:ln>
            <a:noFill/>
          </a:ln>
        </p:spPr>
        <p:txBody>
          <a:bodyPr anchorCtr="0" anchor="t" bIns="91425" lIns="91425" spcFirstLastPara="1" rIns="91425" wrap="square" tIns="91425">
            <a:noAutofit/>
          </a:bodyPr>
          <a:lstStyle/>
          <a:p>
            <a:pPr indent="-332172" lvl="0" marL="384944" marR="0" rtl="0" algn="just">
              <a:lnSpc>
                <a:spcPct val="100000"/>
              </a:lnSpc>
              <a:spcBef>
                <a:spcPts val="0"/>
              </a:spcBef>
              <a:spcAft>
                <a:spcPts val="0"/>
              </a:spcAft>
              <a:buClr>
                <a:schemeClr val="accent2"/>
              </a:buClr>
              <a:buSzPts val="2200"/>
              <a:buFont typeface="Nanum Pen Script"/>
              <a:buChar char="●"/>
            </a:pPr>
            <a:r>
              <a:rPr lang="ko-KR" sz="2200">
                <a:solidFill>
                  <a:schemeClr val="accent2"/>
                </a:solidFill>
                <a:latin typeface="Nanum Pen Script"/>
                <a:ea typeface="Nanum Pen Script"/>
                <a:cs typeface="Nanum Pen Script"/>
                <a:sym typeface="Nanum Pen Script"/>
              </a:rPr>
              <a:t>white_road_grade 증가</a:t>
            </a:r>
            <a:endParaRPr sz="2200">
              <a:solidFill>
                <a:schemeClr val="accent2"/>
              </a:solidFill>
              <a:latin typeface="Nanum Pen Script"/>
              <a:ea typeface="Nanum Pen Script"/>
              <a:cs typeface="Nanum Pen Script"/>
              <a:sym typeface="Nanum Pen Script"/>
            </a:endParaRPr>
          </a:p>
          <a:p>
            <a:pPr indent="72255" lvl="0" marL="842144" marR="0" rtl="0" algn="just">
              <a:lnSpc>
                <a:spcPct val="100000"/>
              </a:lnSpc>
              <a:spcBef>
                <a:spcPts val="0"/>
              </a:spcBef>
              <a:spcAft>
                <a:spcPts val="0"/>
              </a:spcAft>
              <a:buNone/>
            </a:pPr>
            <a:r>
              <a:rPr lang="ko-KR" sz="2200">
                <a:solidFill>
                  <a:schemeClr val="accent2"/>
                </a:solidFill>
                <a:latin typeface="Nanum Pen Script"/>
                <a:ea typeface="Nanum Pen Script"/>
                <a:cs typeface="Nanum Pen Script"/>
                <a:sym typeface="Nanum Pen Script"/>
              </a:rPr>
              <a:t>→ 로드킬 수 증가</a:t>
            </a:r>
            <a:endParaRPr sz="2200">
              <a:solidFill>
                <a:schemeClr val="accent2"/>
              </a:solidFill>
              <a:latin typeface="Nanum Pen Script"/>
              <a:ea typeface="Nanum Pen Script"/>
              <a:cs typeface="Nanum Pen Script"/>
              <a:sym typeface="Nanum Pen Script"/>
            </a:endParaRPr>
          </a:p>
          <a:p>
            <a:pPr indent="0" lvl="0" marL="384944" marR="0" rtl="0" algn="just">
              <a:lnSpc>
                <a:spcPct val="100000"/>
              </a:lnSpc>
              <a:spcBef>
                <a:spcPts val="0"/>
              </a:spcBef>
              <a:spcAft>
                <a:spcPts val="0"/>
              </a:spcAft>
              <a:buNone/>
            </a:pPr>
            <a:r>
              <a:t/>
            </a:r>
            <a:endParaRPr sz="2200">
              <a:solidFill>
                <a:schemeClr val="accent2"/>
              </a:solidFill>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t/>
            </a:r>
            <a:endParaRPr sz="2200">
              <a:solidFill>
                <a:schemeClr val="accent2"/>
              </a:solidFill>
              <a:latin typeface="Nanum Pen Script"/>
              <a:ea typeface="Nanum Pen Script"/>
              <a:cs typeface="Nanum Pen Script"/>
              <a:sym typeface="Nanum Pen Script"/>
            </a:endParaRPr>
          </a:p>
          <a:p>
            <a:pPr indent="-332172" lvl="0" marL="384944" marR="0" rtl="0" algn="just">
              <a:lnSpc>
                <a:spcPct val="100000"/>
              </a:lnSpc>
              <a:spcBef>
                <a:spcPts val="0"/>
              </a:spcBef>
              <a:spcAft>
                <a:spcPts val="0"/>
              </a:spcAft>
              <a:buClr>
                <a:schemeClr val="accent2"/>
              </a:buClr>
              <a:buSzPts val="2200"/>
              <a:buFont typeface="Nanum Pen Script"/>
              <a:buChar char="●"/>
            </a:pPr>
            <a:r>
              <a:rPr lang="ko-KR" sz="2200">
                <a:solidFill>
                  <a:schemeClr val="accent2"/>
                </a:solidFill>
                <a:latin typeface="Nanum Pen Script"/>
                <a:ea typeface="Nanum Pen Script"/>
                <a:cs typeface="Nanum Pen Script"/>
                <a:sym typeface="Nanum Pen Script"/>
              </a:rPr>
              <a:t>우상승</a:t>
            </a:r>
            <a:endParaRPr sz="2200">
              <a:solidFill>
                <a:schemeClr val="accent2"/>
              </a:solidFill>
              <a:latin typeface="Nanum Pen Script"/>
              <a:ea typeface="Nanum Pen Script"/>
              <a:cs typeface="Nanum Pen Script"/>
              <a:sym typeface="Nanum Pen Script"/>
            </a:endParaRPr>
          </a:p>
          <a:p>
            <a:pPr indent="0" lvl="0" marL="384944" marR="0" rtl="0" algn="just">
              <a:lnSpc>
                <a:spcPct val="100000"/>
              </a:lnSpc>
              <a:spcBef>
                <a:spcPts val="0"/>
              </a:spcBef>
              <a:spcAft>
                <a:spcPts val="0"/>
              </a:spcAft>
              <a:buNone/>
            </a:pPr>
            <a:r>
              <a:t/>
            </a:r>
            <a:endParaRPr sz="2020">
              <a:solidFill>
                <a:schemeClr val="accent2"/>
              </a:solidFill>
              <a:latin typeface="Nanum Pen Script"/>
              <a:ea typeface="Nanum Pen Script"/>
              <a:cs typeface="Nanum Pen Script"/>
              <a:sym typeface="Nanum Pen Script"/>
            </a:endParaRPr>
          </a:p>
          <a:p>
            <a:pPr indent="0" lvl="0" marL="384944" marR="0" rtl="0" algn="just">
              <a:lnSpc>
                <a:spcPct val="100000"/>
              </a:lnSpc>
              <a:spcBef>
                <a:spcPts val="0"/>
              </a:spcBef>
              <a:spcAft>
                <a:spcPts val="0"/>
              </a:spcAft>
              <a:buNone/>
            </a:pPr>
            <a:r>
              <a:t/>
            </a:r>
            <a:endParaRPr sz="2020">
              <a:solidFill>
                <a:schemeClr val="accent2"/>
              </a:solidFill>
              <a:latin typeface="Nanum Pen Script"/>
              <a:ea typeface="Nanum Pen Script"/>
              <a:cs typeface="Nanum Pen Script"/>
              <a:sym typeface="Nanum Pen Script"/>
            </a:endParaRPr>
          </a:p>
        </p:txBody>
      </p:sp>
      <p:sp>
        <p:nvSpPr>
          <p:cNvPr id="503" name="Google Shape;503;g37841f0056b_3_25"/>
          <p:cNvSpPr txBox="1"/>
          <p:nvPr/>
        </p:nvSpPr>
        <p:spPr>
          <a:xfrm>
            <a:off x="0" y="0"/>
            <a:ext cx="387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4  data Exploration</a:t>
            </a:r>
            <a:endParaRPr b="0" i="0" sz="2800" u="none" cap="none" strike="noStrike">
              <a:solidFill>
                <a:schemeClr val="accent2"/>
              </a:solidFill>
              <a:latin typeface="Permanent Marker"/>
              <a:ea typeface="Permanent Marker"/>
              <a:cs typeface="Permanent Marker"/>
              <a:sym typeface="Permanent Mark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7" name="Shape 507"/>
        <p:cNvGrpSpPr/>
        <p:nvPr/>
      </p:nvGrpSpPr>
      <p:grpSpPr>
        <a:xfrm>
          <a:off x="0" y="0"/>
          <a:ext cx="0" cy="0"/>
          <a:chOff x="0" y="0"/>
          <a:chExt cx="0" cy="0"/>
        </a:xfrm>
      </p:grpSpPr>
      <p:sp>
        <p:nvSpPr>
          <p:cNvPr id="508" name="Google Shape;508;g37841f0056b_3_30"/>
          <p:cNvSpPr txBox="1"/>
          <p:nvPr/>
        </p:nvSpPr>
        <p:spPr>
          <a:xfrm>
            <a:off x="370425" y="411875"/>
            <a:ext cx="19071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총로드킬수 &lt;&gt; 생태통로</a:t>
            </a:r>
            <a:endParaRPr sz="2000">
              <a:solidFill>
                <a:schemeClr val="accent2"/>
              </a:solidFill>
              <a:latin typeface="Nanum Pen Script"/>
              <a:ea typeface="Nanum Pen Script"/>
              <a:cs typeface="Nanum Pen Script"/>
              <a:sym typeface="Nanum Pen Script"/>
            </a:endParaRPr>
          </a:p>
        </p:txBody>
      </p:sp>
      <p:pic>
        <p:nvPicPr>
          <p:cNvPr id="509" name="Google Shape;509;g37841f0056b_3_30" title="total_rk __ white_roade_grade.png"/>
          <p:cNvPicPr preferRelativeResize="0"/>
          <p:nvPr/>
        </p:nvPicPr>
        <p:blipFill>
          <a:blip r:embed="rId3">
            <a:alphaModFix/>
          </a:blip>
          <a:stretch>
            <a:fillRect/>
          </a:stretch>
        </p:blipFill>
        <p:spPr>
          <a:xfrm>
            <a:off x="525250" y="1498750"/>
            <a:ext cx="5828777" cy="4696825"/>
          </a:xfrm>
          <a:prstGeom prst="rect">
            <a:avLst/>
          </a:prstGeom>
          <a:noFill/>
          <a:ln>
            <a:noFill/>
          </a:ln>
        </p:spPr>
      </p:pic>
      <p:cxnSp>
        <p:nvCxnSpPr>
          <p:cNvPr id="510" name="Google Shape;510;g37841f0056b_3_30"/>
          <p:cNvCxnSpPr/>
          <p:nvPr/>
        </p:nvCxnSpPr>
        <p:spPr>
          <a:xfrm>
            <a:off x="7840875" y="1229375"/>
            <a:ext cx="11700" cy="4966200"/>
          </a:xfrm>
          <a:prstGeom prst="straightConnector1">
            <a:avLst/>
          </a:prstGeom>
          <a:noFill/>
          <a:ln cap="flat" cmpd="sng" w="9525">
            <a:solidFill>
              <a:schemeClr val="dk2"/>
            </a:solidFill>
            <a:prstDash val="solid"/>
            <a:round/>
            <a:headEnd len="med" w="med" type="none"/>
            <a:tailEnd len="med" w="med" type="none"/>
          </a:ln>
        </p:spPr>
      </p:cxnSp>
      <p:sp>
        <p:nvSpPr>
          <p:cNvPr id="511" name="Google Shape;511;g37841f0056b_3_30"/>
          <p:cNvSpPr/>
          <p:nvPr/>
        </p:nvSpPr>
        <p:spPr>
          <a:xfrm>
            <a:off x="9933125" y="6447400"/>
            <a:ext cx="2259000" cy="41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g37841f0056b_3_30"/>
          <p:cNvSpPr txBox="1"/>
          <p:nvPr/>
        </p:nvSpPr>
        <p:spPr>
          <a:xfrm>
            <a:off x="8057250" y="1700513"/>
            <a:ext cx="3963000" cy="4293300"/>
          </a:xfrm>
          <a:prstGeom prst="rect">
            <a:avLst/>
          </a:prstGeom>
          <a:noFill/>
          <a:ln>
            <a:noFill/>
          </a:ln>
        </p:spPr>
        <p:txBody>
          <a:bodyPr anchorCtr="0" anchor="t" bIns="91425" lIns="91425" spcFirstLastPara="1" rIns="91425" wrap="square" tIns="91425">
            <a:noAutofit/>
          </a:bodyPr>
          <a:lstStyle/>
          <a:p>
            <a:pPr indent="-332172" lvl="0" marL="384944" rtl="0" algn="just">
              <a:spcBef>
                <a:spcPts val="0"/>
              </a:spcBef>
              <a:spcAft>
                <a:spcPts val="0"/>
              </a:spcAft>
              <a:buClr>
                <a:schemeClr val="accent2"/>
              </a:buClr>
              <a:buSzPts val="2200"/>
              <a:buFont typeface="Nanum Pen Script"/>
              <a:buChar char="●"/>
            </a:pPr>
            <a:r>
              <a:rPr lang="ko-KR" sz="2200">
                <a:solidFill>
                  <a:schemeClr val="accent2"/>
                </a:solidFill>
                <a:latin typeface="Nanum Pen Script"/>
                <a:ea typeface="Nanum Pen Script"/>
                <a:cs typeface="Nanum Pen Script"/>
                <a:sym typeface="Nanum Pen Script"/>
              </a:rPr>
              <a:t>white_road_grade </a:t>
            </a:r>
            <a:endParaRPr sz="2200">
              <a:solidFill>
                <a:schemeClr val="accent2"/>
              </a:solidFill>
              <a:latin typeface="Nanum Pen Script"/>
              <a:ea typeface="Nanum Pen Script"/>
              <a:cs typeface="Nanum Pen Script"/>
              <a:sym typeface="Nanum Pen Script"/>
            </a:endParaRPr>
          </a:p>
          <a:p>
            <a:pPr indent="0" lvl="0" marL="769889" marR="0" rtl="0" algn="just">
              <a:lnSpc>
                <a:spcPct val="100000"/>
              </a:lnSpc>
              <a:spcBef>
                <a:spcPts val="0"/>
              </a:spcBef>
              <a:spcAft>
                <a:spcPts val="0"/>
              </a:spcAft>
              <a:buNone/>
            </a:pPr>
            <a:r>
              <a:rPr lang="ko-KR" sz="2200">
                <a:solidFill>
                  <a:schemeClr val="accent2"/>
                </a:solidFill>
                <a:latin typeface="Nanum Pen Script"/>
                <a:ea typeface="Nanum Pen Script"/>
                <a:cs typeface="Nanum Pen Script"/>
                <a:sym typeface="Nanum Pen Script"/>
              </a:rPr>
              <a:t>→ 로드킬 “평균적” 증가</a:t>
            </a:r>
            <a:endParaRPr sz="2200">
              <a:solidFill>
                <a:schemeClr val="accent2"/>
              </a:solidFill>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rPr lang="ko-KR" sz="2200">
                <a:solidFill>
                  <a:schemeClr val="accent2"/>
                </a:solidFill>
                <a:latin typeface="Nanum Pen Script"/>
                <a:ea typeface="Nanum Pen Script"/>
                <a:cs typeface="Nanum Pen Script"/>
                <a:sym typeface="Nanum Pen Script"/>
              </a:rPr>
              <a:t>    </a:t>
            </a:r>
            <a:endParaRPr sz="2200">
              <a:solidFill>
                <a:schemeClr val="accent2"/>
              </a:solidFill>
              <a:latin typeface="Nanum Pen Script"/>
              <a:ea typeface="Nanum Pen Script"/>
              <a:cs typeface="Nanum Pen Script"/>
              <a:sym typeface="Nanum Pen Script"/>
            </a:endParaRPr>
          </a:p>
          <a:p>
            <a:pPr indent="0" lvl="0" marL="769889" marR="0" rtl="0" algn="just">
              <a:lnSpc>
                <a:spcPct val="100000"/>
              </a:lnSpc>
              <a:spcBef>
                <a:spcPts val="0"/>
              </a:spcBef>
              <a:spcAft>
                <a:spcPts val="0"/>
              </a:spcAft>
              <a:buNone/>
            </a:pPr>
            <a:r>
              <a:t/>
            </a:r>
            <a:endParaRPr sz="2200">
              <a:solidFill>
                <a:schemeClr val="accent2"/>
              </a:solidFill>
              <a:latin typeface="Nanum Pen Script"/>
              <a:ea typeface="Nanum Pen Script"/>
              <a:cs typeface="Nanum Pen Script"/>
              <a:sym typeface="Nanum Pen Script"/>
            </a:endParaRPr>
          </a:p>
          <a:p>
            <a:pPr indent="0" lvl="0" marL="769889" marR="0" rtl="0" algn="just">
              <a:lnSpc>
                <a:spcPct val="100000"/>
              </a:lnSpc>
              <a:spcBef>
                <a:spcPts val="0"/>
              </a:spcBef>
              <a:spcAft>
                <a:spcPts val="0"/>
              </a:spcAft>
              <a:buNone/>
            </a:pPr>
            <a:r>
              <a:t/>
            </a:r>
            <a:endParaRPr sz="2200">
              <a:solidFill>
                <a:schemeClr val="accent2"/>
              </a:solidFill>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t/>
            </a:r>
            <a:endParaRPr sz="2200">
              <a:solidFill>
                <a:schemeClr val="accent2"/>
              </a:solidFill>
              <a:latin typeface="Nanum Pen Script"/>
              <a:ea typeface="Nanum Pen Script"/>
              <a:cs typeface="Nanum Pen Script"/>
              <a:sym typeface="Nanum Pen Script"/>
            </a:endParaRPr>
          </a:p>
          <a:p>
            <a:pPr indent="-332172" lvl="0" marL="384944" marR="0" rtl="0" algn="just">
              <a:lnSpc>
                <a:spcPct val="100000"/>
              </a:lnSpc>
              <a:spcBef>
                <a:spcPts val="0"/>
              </a:spcBef>
              <a:spcAft>
                <a:spcPts val="0"/>
              </a:spcAft>
              <a:buClr>
                <a:schemeClr val="accent2"/>
              </a:buClr>
              <a:buSzPts val="2200"/>
              <a:buFont typeface="Nanum Pen Script"/>
              <a:buChar char="●"/>
            </a:pPr>
            <a:r>
              <a:rPr lang="ko-KR" sz="2200">
                <a:solidFill>
                  <a:schemeClr val="accent2"/>
                </a:solidFill>
                <a:latin typeface="Nanum Pen Script"/>
                <a:ea typeface="Nanum Pen Script"/>
                <a:cs typeface="Nanum Pen Script"/>
                <a:sym typeface="Nanum Pen Script"/>
              </a:rPr>
              <a:t>우상승</a:t>
            </a:r>
            <a:endParaRPr sz="2200">
              <a:solidFill>
                <a:schemeClr val="accent2"/>
              </a:solidFill>
              <a:latin typeface="Nanum Pen Script"/>
              <a:ea typeface="Nanum Pen Script"/>
              <a:cs typeface="Nanum Pen Script"/>
              <a:sym typeface="Nanum Pen Script"/>
            </a:endParaRPr>
          </a:p>
          <a:p>
            <a:pPr indent="0" lvl="0" marL="384944" marR="0" rtl="0" algn="just">
              <a:lnSpc>
                <a:spcPct val="100000"/>
              </a:lnSpc>
              <a:spcBef>
                <a:spcPts val="0"/>
              </a:spcBef>
              <a:spcAft>
                <a:spcPts val="0"/>
              </a:spcAft>
              <a:buNone/>
            </a:pPr>
            <a:r>
              <a:t/>
            </a:r>
            <a:endParaRPr sz="2020">
              <a:solidFill>
                <a:schemeClr val="accent2"/>
              </a:solidFill>
              <a:latin typeface="Nanum Pen Script"/>
              <a:ea typeface="Nanum Pen Script"/>
              <a:cs typeface="Nanum Pen Script"/>
              <a:sym typeface="Nanum Pen Script"/>
            </a:endParaRPr>
          </a:p>
          <a:p>
            <a:pPr indent="0" lvl="0" marL="384944" marR="0" rtl="0" algn="just">
              <a:lnSpc>
                <a:spcPct val="100000"/>
              </a:lnSpc>
              <a:spcBef>
                <a:spcPts val="0"/>
              </a:spcBef>
              <a:spcAft>
                <a:spcPts val="0"/>
              </a:spcAft>
              <a:buNone/>
            </a:pPr>
            <a:r>
              <a:t/>
            </a:r>
            <a:endParaRPr sz="2020">
              <a:solidFill>
                <a:schemeClr val="accent2"/>
              </a:solidFill>
              <a:latin typeface="Nanum Pen Script"/>
              <a:ea typeface="Nanum Pen Script"/>
              <a:cs typeface="Nanum Pen Script"/>
              <a:sym typeface="Nanum Pen Script"/>
            </a:endParaRPr>
          </a:p>
        </p:txBody>
      </p:sp>
      <p:sp>
        <p:nvSpPr>
          <p:cNvPr id="513" name="Google Shape;513;g37841f0056b_3_30"/>
          <p:cNvSpPr txBox="1"/>
          <p:nvPr/>
        </p:nvSpPr>
        <p:spPr>
          <a:xfrm>
            <a:off x="0" y="0"/>
            <a:ext cx="387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4  data Exploration</a:t>
            </a:r>
            <a:endParaRPr b="0" i="0" sz="2800" u="none" cap="none" strike="noStrike">
              <a:solidFill>
                <a:schemeClr val="accent2"/>
              </a:solidFill>
              <a:latin typeface="Permanent Marker"/>
              <a:ea typeface="Permanent Marker"/>
              <a:cs typeface="Permanent Marker"/>
              <a:sym typeface="Permanent Mark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17" name="Shape 517"/>
        <p:cNvGrpSpPr/>
        <p:nvPr/>
      </p:nvGrpSpPr>
      <p:grpSpPr>
        <a:xfrm>
          <a:off x="0" y="0"/>
          <a:ext cx="0" cy="0"/>
          <a:chOff x="0" y="0"/>
          <a:chExt cx="0" cy="0"/>
        </a:xfrm>
      </p:grpSpPr>
      <p:sp>
        <p:nvSpPr>
          <p:cNvPr id="518" name="Google Shape;518;g37841f0056b_3_317"/>
          <p:cNvSpPr txBox="1"/>
          <p:nvPr/>
        </p:nvSpPr>
        <p:spPr>
          <a:xfrm>
            <a:off x="2722625" y="4121775"/>
            <a:ext cx="1658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analysis</a:t>
            </a:r>
            <a:endParaRPr b="0" i="0" sz="1400" u="none" cap="none" strike="noStrike">
              <a:solidFill>
                <a:schemeClr val="accent2"/>
              </a:solidFill>
              <a:latin typeface="Permanent Marker"/>
              <a:ea typeface="Permanent Marker"/>
              <a:cs typeface="Permanent Marker"/>
              <a:sym typeface="Permanent Marker"/>
            </a:endParaRPr>
          </a:p>
        </p:txBody>
      </p:sp>
      <p:sp>
        <p:nvSpPr>
          <p:cNvPr id="519" name="Google Shape;519;g37841f0056b_3_317"/>
          <p:cNvSpPr txBox="1"/>
          <p:nvPr/>
        </p:nvSpPr>
        <p:spPr>
          <a:xfrm>
            <a:off x="2861372" y="1358553"/>
            <a:ext cx="1380600" cy="315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900"/>
              <a:buFont typeface="Arial"/>
              <a:buNone/>
            </a:pPr>
            <a:r>
              <a:rPr b="1" lang="ko-KR" sz="19900">
                <a:solidFill>
                  <a:schemeClr val="accent2"/>
                </a:solidFill>
              </a:rPr>
              <a:t>5</a:t>
            </a:r>
            <a:endParaRPr b="1" i="0" sz="19900" u="none" cap="none" strike="noStrike">
              <a:solidFill>
                <a:schemeClr val="accent2"/>
              </a:solidFill>
              <a:latin typeface="Arial"/>
              <a:ea typeface="Arial"/>
              <a:cs typeface="Arial"/>
              <a:sym typeface="Arial"/>
            </a:endParaRPr>
          </a:p>
        </p:txBody>
      </p:sp>
      <p:sp>
        <p:nvSpPr>
          <p:cNvPr id="520" name="Google Shape;520;g37841f0056b_3_317"/>
          <p:cNvSpPr txBox="1"/>
          <p:nvPr/>
        </p:nvSpPr>
        <p:spPr>
          <a:xfrm>
            <a:off x="7035625" y="2165150"/>
            <a:ext cx="32610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모델 선택 이유</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모델 학습 과정</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성능평가</a:t>
            </a:r>
            <a:endParaRPr sz="2800">
              <a:solidFill>
                <a:schemeClr val="accent2"/>
              </a:solidFill>
              <a:latin typeface="Nanum Pen Script"/>
              <a:ea typeface="Nanum Pen Script"/>
              <a:cs typeface="Nanum Pen Script"/>
              <a:sym typeface="Nanum Pen Script"/>
            </a:endParaRPr>
          </a:p>
        </p:txBody>
      </p:sp>
      <p:sp>
        <p:nvSpPr>
          <p:cNvPr id="521" name="Google Shape;521;g37841f0056b_3_317"/>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22" name="Google Shape;522;g37841f0056b_3_317"/>
          <p:cNvCxnSpPr/>
          <p:nvPr/>
        </p:nvCxnSpPr>
        <p:spPr>
          <a:xfrm>
            <a:off x="6846400" y="1664150"/>
            <a:ext cx="51600" cy="337530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26" name="Shape 526"/>
        <p:cNvGrpSpPr/>
        <p:nvPr/>
      </p:nvGrpSpPr>
      <p:grpSpPr>
        <a:xfrm>
          <a:off x="0" y="0"/>
          <a:ext cx="0" cy="0"/>
          <a:chOff x="0" y="0"/>
          <a:chExt cx="0" cy="0"/>
        </a:xfrm>
      </p:grpSpPr>
      <p:sp>
        <p:nvSpPr>
          <p:cNvPr id="527" name="Google Shape;527;g37841f0056b_1_15"/>
          <p:cNvSpPr txBox="1"/>
          <p:nvPr/>
        </p:nvSpPr>
        <p:spPr>
          <a:xfrm>
            <a:off x="3740400" y="2321500"/>
            <a:ext cx="4749600" cy="31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800">
                <a:solidFill>
                  <a:schemeClr val="dk1"/>
                </a:solidFill>
              </a:rPr>
              <a:t> </a:t>
            </a:r>
            <a:endParaRPr sz="2800">
              <a:solidFill>
                <a:schemeClr val="dk1"/>
              </a:solidFill>
            </a:endParaRPr>
          </a:p>
        </p:txBody>
      </p:sp>
      <p:sp>
        <p:nvSpPr>
          <p:cNvPr id="528" name="Google Shape;528;g37841f0056b_1_15"/>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9" name="Google Shape;529;g37841f0056b_1_15"/>
          <p:cNvPicPr preferRelativeResize="0"/>
          <p:nvPr/>
        </p:nvPicPr>
        <p:blipFill rotWithShape="1">
          <a:blip r:embed="rId3">
            <a:alphaModFix/>
          </a:blip>
          <a:srcRect b="0" l="0" r="0" t="1826"/>
          <a:stretch/>
        </p:blipFill>
        <p:spPr>
          <a:xfrm>
            <a:off x="420400" y="1564188"/>
            <a:ext cx="6872400" cy="3729635"/>
          </a:xfrm>
          <a:prstGeom prst="rect">
            <a:avLst/>
          </a:prstGeom>
          <a:noFill/>
          <a:ln>
            <a:noFill/>
          </a:ln>
        </p:spPr>
      </p:pic>
      <p:sp>
        <p:nvSpPr>
          <p:cNvPr id="530" name="Google Shape;530;g37841f0056b_1_15"/>
          <p:cNvSpPr txBox="1"/>
          <p:nvPr/>
        </p:nvSpPr>
        <p:spPr>
          <a:xfrm>
            <a:off x="141825" y="411875"/>
            <a:ext cx="46863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모델 선택 이유1 - ML 모델의 정확도 / F1 Score 비교</a:t>
            </a:r>
            <a:endParaRPr sz="2000">
              <a:solidFill>
                <a:schemeClr val="accent2"/>
              </a:solidFill>
              <a:latin typeface="Nanum Pen Script"/>
              <a:ea typeface="Nanum Pen Script"/>
              <a:cs typeface="Nanum Pen Script"/>
              <a:sym typeface="Nanum Pen Script"/>
            </a:endParaRPr>
          </a:p>
        </p:txBody>
      </p:sp>
      <p:sp>
        <p:nvSpPr>
          <p:cNvPr id="531" name="Google Shape;531;g37841f0056b_1_15"/>
          <p:cNvSpPr txBox="1"/>
          <p:nvPr/>
        </p:nvSpPr>
        <p:spPr>
          <a:xfrm>
            <a:off x="0" y="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5  </a:t>
            </a:r>
            <a:r>
              <a:rPr lang="ko-KR" sz="2800">
                <a:solidFill>
                  <a:schemeClr val="accent2"/>
                </a:solidFill>
                <a:latin typeface="Permanent Marker"/>
                <a:ea typeface="Permanent Marker"/>
                <a:cs typeface="Permanent Marker"/>
                <a:sym typeface="Permanent Marker"/>
              </a:rPr>
              <a:t>analysis</a:t>
            </a:r>
            <a:endParaRPr sz="2600">
              <a:solidFill>
                <a:schemeClr val="accent2"/>
              </a:solidFill>
              <a:latin typeface="Permanent Marker"/>
              <a:ea typeface="Permanent Marker"/>
              <a:cs typeface="Permanent Marker"/>
              <a:sym typeface="Permanent Marker"/>
            </a:endParaRPr>
          </a:p>
        </p:txBody>
      </p:sp>
      <p:cxnSp>
        <p:nvCxnSpPr>
          <p:cNvPr id="532" name="Google Shape;532;g37841f0056b_1_15"/>
          <p:cNvCxnSpPr/>
          <p:nvPr/>
        </p:nvCxnSpPr>
        <p:spPr>
          <a:xfrm>
            <a:off x="7840875" y="1229375"/>
            <a:ext cx="11700" cy="4966200"/>
          </a:xfrm>
          <a:prstGeom prst="straightConnector1">
            <a:avLst/>
          </a:prstGeom>
          <a:noFill/>
          <a:ln cap="flat" cmpd="sng" w="9525">
            <a:solidFill>
              <a:schemeClr val="dk2"/>
            </a:solidFill>
            <a:prstDash val="solid"/>
            <a:round/>
            <a:headEnd len="med" w="med" type="none"/>
            <a:tailEnd len="med" w="med" type="none"/>
          </a:ln>
        </p:spPr>
      </p:cxnSp>
      <p:sp>
        <p:nvSpPr>
          <p:cNvPr id="533" name="Google Shape;533;g37841f0056b_1_15"/>
          <p:cNvSpPr/>
          <p:nvPr/>
        </p:nvSpPr>
        <p:spPr>
          <a:xfrm>
            <a:off x="8084875" y="1361200"/>
            <a:ext cx="3663600" cy="436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g37841f0056b_1_15"/>
          <p:cNvSpPr txBox="1"/>
          <p:nvPr/>
        </p:nvSpPr>
        <p:spPr>
          <a:xfrm>
            <a:off x="7972025" y="1565825"/>
            <a:ext cx="3963000" cy="4293300"/>
          </a:xfrm>
          <a:prstGeom prst="rect">
            <a:avLst/>
          </a:prstGeom>
          <a:noFill/>
          <a:ln>
            <a:noFill/>
          </a:ln>
        </p:spPr>
        <p:txBody>
          <a:bodyPr anchorCtr="0" anchor="t" bIns="91425" lIns="91425" spcFirstLastPara="1" rIns="91425" wrap="square" tIns="91425">
            <a:noAutofit/>
          </a:bodyPr>
          <a:lstStyle/>
          <a:p>
            <a:pPr indent="-356915" lvl="0" marL="457200" marR="0" rtl="0" algn="just">
              <a:lnSpc>
                <a:spcPct val="100000"/>
              </a:lnSpc>
              <a:spcBef>
                <a:spcPts val="0"/>
              </a:spcBef>
              <a:spcAft>
                <a:spcPts val="0"/>
              </a:spcAft>
              <a:buClr>
                <a:schemeClr val="accent2"/>
              </a:buClr>
              <a:buSzPts val="2021"/>
              <a:buFont typeface="Nanum Pen Script"/>
              <a:buChar char="●"/>
            </a:pPr>
            <a:r>
              <a:rPr b="1" lang="ko-KR" sz="2020">
                <a:solidFill>
                  <a:schemeClr val="accent2"/>
                </a:solidFill>
                <a:latin typeface="Nanum Pen Script"/>
                <a:ea typeface="Nanum Pen Script"/>
                <a:cs typeface="Nanum Pen Script"/>
                <a:sym typeface="Nanum Pen Script"/>
              </a:rPr>
              <a:t>train set의 X와 y의 score 결과</a:t>
            </a:r>
            <a:endParaRPr b="1" sz="2020">
              <a:solidFill>
                <a:schemeClr val="accent2"/>
              </a:solidFill>
              <a:latin typeface="Nanum Pen Script"/>
              <a:ea typeface="Nanum Pen Script"/>
              <a:cs typeface="Nanum Pen Script"/>
              <a:sym typeface="Nanum Pen Script"/>
            </a:endParaRPr>
          </a:p>
          <a:p>
            <a:pPr indent="0" lvl="0" marL="457200" marR="0" rtl="0" algn="just">
              <a:lnSpc>
                <a:spcPct val="100000"/>
              </a:lnSpc>
              <a:spcBef>
                <a:spcPts val="0"/>
              </a:spcBef>
              <a:spcAft>
                <a:spcPts val="0"/>
              </a:spcAft>
              <a:buNone/>
            </a:pPr>
            <a:r>
              <a:t/>
            </a:r>
            <a:endParaRPr b="1" sz="2020">
              <a:solidFill>
                <a:schemeClr val="accent2"/>
              </a:solidFill>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rPr lang="ko-KR" sz="2020">
                <a:solidFill>
                  <a:schemeClr val="accent2"/>
                </a:solidFill>
                <a:latin typeface="Nanum Pen Script"/>
                <a:ea typeface="Nanum Pen Script"/>
                <a:cs typeface="Nanum Pen Script"/>
                <a:sym typeface="Nanum Pen Script"/>
              </a:rPr>
              <a:t> 	정확도 = 전체 비율 중 맞힌 비율</a:t>
            </a:r>
            <a:endParaRPr sz="2020">
              <a:solidFill>
                <a:schemeClr val="accent2"/>
              </a:solidFill>
              <a:latin typeface="Nanum Pen Script"/>
              <a:ea typeface="Nanum Pen Script"/>
              <a:cs typeface="Nanum Pen Script"/>
              <a:sym typeface="Nanum Pen Script"/>
            </a:endParaRPr>
          </a:p>
          <a:p>
            <a:pPr indent="0" lvl="0" marL="384944" marR="0" rtl="0" algn="just">
              <a:lnSpc>
                <a:spcPct val="100000"/>
              </a:lnSpc>
              <a:spcBef>
                <a:spcPts val="0"/>
              </a:spcBef>
              <a:spcAft>
                <a:spcPts val="0"/>
              </a:spcAft>
              <a:buNone/>
            </a:pPr>
            <a:r>
              <a:t/>
            </a:r>
            <a:endParaRPr sz="2020">
              <a:solidFill>
                <a:schemeClr val="accent2"/>
              </a:solidFill>
              <a:latin typeface="Nanum Pen Script"/>
              <a:ea typeface="Nanum Pen Script"/>
              <a:cs typeface="Nanum Pen Script"/>
              <a:sym typeface="Nanum Pen Script"/>
            </a:endParaRPr>
          </a:p>
          <a:p>
            <a:pPr indent="0" lvl="0" marL="384944" marR="0" rtl="0" algn="just">
              <a:lnSpc>
                <a:spcPct val="100000"/>
              </a:lnSpc>
              <a:spcBef>
                <a:spcPts val="0"/>
              </a:spcBef>
              <a:spcAft>
                <a:spcPts val="0"/>
              </a:spcAft>
              <a:buNone/>
            </a:pPr>
            <a:r>
              <a:t/>
            </a:r>
            <a:endParaRPr sz="2020">
              <a:solidFill>
                <a:schemeClr val="accent2"/>
              </a:solidFill>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t/>
            </a:r>
            <a:endParaRPr sz="2020">
              <a:solidFill>
                <a:schemeClr val="accent2"/>
              </a:solidFill>
              <a:latin typeface="Nanum Pen Script"/>
              <a:ea typeface="Nanum Pen Script"/>
              <a:cs typeface="Nanum Pen Script"/>
              <a:sym typeface="Nanum Pen Script"/>
            </a:endParaRPr>
          </a:p>
          <a:p>
            <a:pPr indent="-356915" lvl="0" marL="457200" marR="0" rtl="0" algn="just">
              <a:lnSpc>
                <a:spcPct val="100000"/>
              </a:lnSpc>
              <a:spcBef>
                <a:spcPts val="0"/>
              </a:spcBef>
              <a:spcAft>
                <a:spcPts val="0"/>
              </a:spcAft>
              <a:buClr>
                <a:schemeClr val="accent2"/>
              </a:buClr>
              <a:buSzPts val="2021"/>
              <a:buFont typeface="Nanum Pen Script"/>
              <a:buChar char="●"/>
            </a:pPr>
            <a:r>
              <a:rPr b="1" lang="ko-KR" sz="2020">
                <a:solidFill>
                  <a:schemeClr val="accent2"/>
                </a:solidFill>
                <a:latin typeface="Nanum Pen Script"/>
                <a:ea typeface="Nanum Pen Script"/>
                <a:cs typeface="Nanum Pen Script"/>
                <a:sym typeface="Nanum Pen Script"/>
              </a:rPr>
              <a:t>f1 score</a:t>
            </a:r>
            <a:endParaRPr b="1" sz="2020">
              <a:solidFill>
                <a:schemeClr val="accent2"/>
              </a:solidFill>
              <a:latin typeface="Nanum Pen Script"/>
              <a:ea typeface="Nanum Pen Script"/>
              <a:cs typeface="Nanum Pen Script"/>
              <a:sym typeface="Nanum Pen Script"/>
            </a:endParaRPr>
          </a:p>
          <a:p>
            <a:pPr indent="0" lvl="0" marL="457200" marR="0" rtl="0" algn="just">
              <a:lnSpc>
                <a:spcPct val="100000"/>
              </a:lnSpc>
              <a:spcBef>
                <a:spcPts val="0"/>
              </a:spcBef>
              <a:spcAft>
                <a:spcPts val="0"/>
              </a:spcAft>
              <a:buNone/>
            </a:pPr>
            <a:r>
              <a:t/>
            </a:r>
            <a:endParaRPr b="1" sz="2020">
              <a:solidFill>
                <a:schemeClr val="accent2"/>
              </a:solidFill>
              <a:latin typeface="Nanum Pen Script"/>
              <a:ea typeface="Nanum Pen Script"/>
              <a:cs typeface="Nanum Pen Script"/>
              <a:sym typeface="Nanum Pen Script"/>
            </a:endParaRPr>
          </a:p>
          <a:p>
            <a:pPr indent="457200" lvl="0" marL="0" marR="0" rtl="0" algn="just">
              <a:lnSpc>
                <a:spcPct val="100000"/>
              </a:lnSpc>
              <a:spcBef>
                <a:spcPts val="0"/>
              </a:spcBef>
              <a:spcAft>
                <a:spcPts val="0"/>
              </a:spcAft>
              <a:buNone/>
            </a:pPr>
            <a:r>
              <a:rPr lang="ko-KR" sz="2020">
                <a:solidFill>
                  <a:schemeClr val="accent2"/>
                </a:solidFill>
                <a:latin typeface="Nanum Pen Script"/>
                <a:ea typeface="Nanum Pen Script"/>
                <a:cs typeface="Nanum Pen Script"/>
                <a:sym typeface="Nanum Pen Script"/>
              </a:rPr>
              <a:t>정밀도와 재현율의 조화평균</a:t>
            </a:r>
            <a:endParaRPr sz="2020">
              <a:solidFill>
                <a:schemeClr val="accent2"/>
              </a:solidFill>
              <a:latin typeface="Nanum Pen Script"/>
              <a:ea typeface="Nanum Pen Script"/>
              <a:cs typeface="Nanum Pen Script"/>
              <a:sym typeface="Nanum Pen Script"/>
            </a:endParaRPr>
          </a:p>
          <a:p>
            <a:pPr indent="457200" lvl="0" marL="0" marR="0" rtl="0" algn="just">
              <a:lnSpc>
                <a:spcPct val="100000"/>
              </a:lnSpc>
              <a:spcBef>
                <a:spcPts val="0"/>
              </a:spcBef>
              <a:spcAft>
                <a:spcPts val="0"/>
              </a:spcAft>
              <a:buNone/>
            </a:pPr>
            <a:r>
              <a:rPr lang="ko-KR" sz="2020">
                <a:solidFill>
                  <a:schemeClr val="accent2"/>
                </a:solidFill>
                <a:latin typeface="Nanum Pen Script"/>
                <a:ea typeface="Nanum Pen Script"/>
                <a:cs typeface="Nanum Pen Script"/>
                <a:sym typeface="Nanum Pen Script"/>
              </a:rPr>
              <a:t>조화평균 = 작은 값의 영향이 큼</a:t>
            </a:r>
            <a:endParaRPr sz="2020">
              <a:solidFill>
                <a:schemeClr val="accent2"/>
              </a:solidFill>
              <a:latin typeface="Nanum Pen Script"/>
              <a:ea typeface="Nanum Pen Script"/>
              <a:cs typeface="Nanum Pen Script"/>
              <a:sym typeface="Nanum Pen Script"/>
            </a:endParaRPr>
          </a:p>
          <a:p>
            <a:pPr indent="457200" lvl="0" marL="0" marR="0" rtl="0" algn="just">
              <a:lnSpc>
                <a:spcPct val="100000"/>
              </a:lnSpc>
              <a:spcBef>
                <a:spcPts val="0"/>
              </a:spcBef>
              <a:spcAft>
                <a:spcPts val="0"/>
              </a:spcAft>
              <a:buNone/>
            </a:pPr>
            <a:r>
              <a:rPr lang="ko-KR" sz="2020">
                <a:solidFill>
                  <a:schemeClr val="accent2"/>
                </a:solidFill>
                <a:latin typeface="Nanum Pen Script"/>
                <a:ea typeface="Nanum Pen Script"/>
                <a:cs typeface="Nanum Pen Script"/>
                <a:sym typeface="Nanum Pen Script"/>
              </a:rPr>
              <a:t>score = 2 / (1 / 정밀도) + (1 / 재현율)</a:t>
            </a:r>
            <a:endParaRPr sz="2020">
              <a:solidFill>
                <a:schemeClr val="accent2"/>
              </a:solidFill>
              <a:latin typeface="Nanum Pen Script"/>
              <a:ea typeface="Nanum Pen Script"/>
              <a:cs typeface="Nanum Pen Script"/>
              <a:sym typeface="Nanum Pen Script"/>
            </a:endParaRPr>
          </a:p>
          <a:p>
            <a:pPr indent="0" lvl="0" marL="384944" marR="0" rtl="0" algn="just">
              <a:lnSpc>
                <a:spcPct val="100000"/>
              </a:lnSpc>
              <a:spcBef>
                <a:spcPts val="0"/>
              </a:spcBef>
              <a:spcAft>
                <a:spcPts val="0"/>
              </a:spcAft>
              <a:buNone/>
            </a:pPr>
            <a:r>
              <a:t/>
            </a:r>
            <a:endParaRPr sz="2020">
              <a:solidFill>
                <a:schemeClr val="accent2"/>
              </a:solidFill>
              <a:latin typeface="Nanum Pen Script"/>
              <a:ea typeface="Nanum Pen Script"/>
              <a:cs typeface="Nanum Pen Script"/>
              <a:sym typeface="Nanum Pen Script"/>
            </a:endParaRPr>
          </a:p>
        </p:txBody>
      </p:sp>
      <p:sp>
        <p:nvSpPr>
          <p:cNvPr id="535" name="Google Shape;535;g37841f0056b_1_15"/>
          <p:cNvSpPr/>
          <p:nvPr/>
        </p:nvSpPr>
        <p:spPr>
          <a:xfrm>
            <a:off x="5062475" y="1304250"/>
            <a:ext cx="2210700" cy="1450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39" name="Shape 539"/>
        <p:cNvGrpSpPr/>
        <p:nvPr/>
      </p:nvGrpSpPr>
      <p:grpSpPr>
        <a:xfrm>
          <a:off x="0" y="0"/>
          <a:ext cx="0" cy="0"/>
          <a:chOff x="0" y="0"/>
          <a:chExt cx="0" cy="0"/>
        </a:xfrm>
      </p:grpSpPr>
      <p:sp>
        <p:nvSpPr>
          <p:cNvPr id="540" name="Google Shape;540;g37841f0056b_0_55"/>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1" name="Google Shape;541;g37841f0056b_0_55"/>
          <p:cNvSpPr txBox="1"/>
          <p:nvPr/>
        </p:nvSpPr>
        <p:spPr>
          <a:xfrm>
            <a:off x="294225" y="411875"/>
            <a:ext cx="35853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모델 선택 이유2 - 앙상블 모델 3개 비교</a:t>
            </a:r>
            <a:endParaRPr sz="2000">
              <a:solidFill>
                <a:schemeClr val="accent2"/>
              </a:solidFill>
              <a:latin typeface="Nanum Pen Script"/>
              <a:ea typeface="Nanum Pen Script"/>
              <a:cs typeface="Nanum Pen Script"/>
              <a:sym typeface="Nanum Pen Script"/>
            </a:endParaRPr>
          </a:p>
        </p:txBody>
      </p:sp>
      <p:pic>
        <p:nvPicPr>
          <p:cNvPr id="542" name="Google Shape;542;g37841f0056b_0_55" title="high_res_graph.png"/>
          <p:cNvPicPr preferRelativeResize="0"/>
          <p:nvPr/>
        </p:nvPicPr>
        <p:blipFill>
          <a:blip r:embed="rId3">
            <a:alphaModFix/>
          </a:blip>
          <a:stretch>
            <a:fillRect/>
          </a:stretch>
        </p:blipFill>
        <p:spPr>
          <a:xfrm>
            <a:off x="834112" y="1164550"/>
            <a:ext cx="10523771" cy="5693549"/>
          </a:xfrm>
          <a:prstGeom prst="rect">
            <a:avLst/>
          </a:prstGeom>
          <a:noFill/>
          <a:ln>
            <a:noFill/>
          </a:ln>
        </p:spPr>
      </p:pic>
      <p:sp>
        <p:nvSpPr>
          <p:cNvPr id="543" name="Google Shape;543;g37841f0056b_0_55"/>
          <p:cNvSpPr txBox="1"/>
          <p:nvPr/>
        </p:nvSpPr>
        <p:spPr>
          <a:xfrm>
            <a:off x="0" y="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5  analysis</a:t>
            </a:r>
            <a:endParaRPr sz="2600">
              <a:solidFill>
                <a:schemeClr val="accent2"/>
              </a:solidFill>
              <a:latin typeface="Permanent Marker"/>
              <a:ea typeface="Permanent Marker"/>
              <a:cs typeface="Permanent Marker"/>
              <a:sym typeface="Permanent Marker"/>
            </a:endParaRPr>
          </a:p>
        </p:txBody>
      </p:sp>
      <p:sp>
        <p:nvSpPr>
          <p:cNvPr id="544" name="Google Shape;544;g37841f0056b_0_55"/>
          <p:cNvSpPr/>
          <p:nvPr/>
        </p:nvSpPr>
        <p:spPr>
          <a:xfrm>
            <a:off x="2697250" y="6189075"/>
            <a:ext cx="471900" cy="523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g37841f0056b_0_55"/>
          <p:cNvSpPr/>
          <p:nvPr/>
        </p:nvSpPr>
        <p:spPr>
          <a:xfrm>
            <a:off x="6048450" y="5818500"/>
            <a:ext cx="471900" cy="523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g37841f0056b_0_55"/>
          <p:cNvSpPr/>
          <p:nvPr/>
        </p:nvSpPr>
        <p:spPr>
          <a:xfrm>
            <a:off x="9399650" y="6042225"/>
            <a:ext cx="471900" cy="5232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7" name="Google Shape;547;g37841f0056b_0_55"/>
          <p:cNvSpPr/>
          <p:nvPr/>
        </p:nvSpPr>
        <p:spPr>
          <a:xfrm>
            <a:off x="5999100" y="5818500"/>
            <a:ext cx="570600" cy="523200"/>
          </a:xfrm>
          <a:prstGeom prst="smileyFace">
            <a:avLst>
              <a:gd fmla="val 465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51" name="Shape 551"/>
        <p:cNvGrpSpPr/>
        <p:nvPr/>
      </p:nvGrpSpPr>
      <p:grpSpPr>
        <a:xfrm>
          <a:off x="0" y="0"/>
          <a:ext cx="0" cy="0"/>
          <a:chOff x="0" y="0"/>
          <a:chExt cx="0" cy="0"/>
        </a:xfrm>
      </p:grpSpPr>
      <p:sp>
        <p:nvSpPr>
          <p:cNvPr id="552" name="Google Shape;552;g37841f0056b_1_20"/>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g37841f0056b_1_20"/>
          <p:cNvSpPr txBox="1"/>
          <p:nvPr/>
        </p:nvSpPr>
        <p:spPr>
          <a:xfrm>
            <a:off x="152400" y="447000"/>
            <a:ext cx="53064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GradientBoostingC</a:t>
            </a:r>
            <a:r>
              <a:rPr lang="ko-KR" sz="2000">
                <a:solidFill>
                  <a:schemeClr val="accent2"/>
                </a:solidFill>
                <a:latin typeface="Nanum Pen Script"/>
                <a:ea typeface="Nanum Pen Script"/>
                <a:cs typeface="Nanum Pen Script"/>
                <a:sym typeface="Nanum Pen Script"/>
              </a:rPr>
              <a:t>l</a:t>
            </a:r>
            <a:r>
              <a:rPr lang="ko-KR" sz="2000">
                <a:solidFill>
                  <a:schemeClr val="accent2"/>
                </a:solidFill>
                <a:latin typeface="Nanum Pen Script"/>
                <a:ea typeface="Nanum Pen Script"/>
                <a:cs typeface="Nanum Pen Script"/>
                <a:sym typeface="Nanum Pen Script"/>
              </a:rPr>
              <a:t>assifier -&gt; Randomizedsearchcv</a:t>
            </a:r>
            <a:endParaRPr sz="2000">
              <a:solidFill>
                <a:schemeClr val="accent2"/>
              </a:solidFill>
              <a:latin typeface="Nanum Pen Script"/>
              <a:ea typeface="Nanum Pen Script"/>
              <a:cs typeface="Nanum Pen Script"/>
              <a:sym typeface="Nanum Pen Script"/>
            </a:endParaRPr>
          </a:p>
        </p:txBody>
      </p:sp>
      <p:sp>
        <p:nvSpPr>
          <p:cNvPr id="554" name="Google Shape;554;g37841f0056b_1_20"/>
          <p:cNvSpPr txBox="1"/>
          <p:nvPr/>
        </p:nvSpPr>
        <p:spPr>
          <a:xfrm>
            <a:off x="1" y="0"/>
            <a:ext cx="3002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5. </a:t>
            </a:r>
            <a:r>
              <a:rPr lang="ko-KR" sz="2800">
                <a:solidFill>
                  <a:schemeClr val="accent2"/>
                </a:solidFill>
                <a:latin typeface="Permanent Marker"/>
                <a:ea typeface="Permanent Marker"/>
                <a:cs typeface="Permanent Marker"/>
                <a:sym typeface="Permanent Marker"/>
              </a:rPr>
              <a:t>analysis </a:t>
            </a:r>
            <a:endParaRPr sz="2800">
              <a:solidFill>
                <a:schemeClr val="accent2"/>
              </a:solidFill>
              <a:latin typeface="Permanent Marker"/>
              <a:ea typeface="Permanent Marker"/>
              <a:cs typeface="Permanent Marker"/>
              <a:sym typeface="Permanent Marker"/>
            </a:endParaRPr>
          </a:p>
        </p:txBody>
      </p:sp>
      <p:sp>
        <p:nvSpPr>
          <p:cNvPr id="555" name="Google Shape;555;g37841f0056b_1_20"/>
          <p:cNvSpPr/>
          <p:nvPr/>
        </p:nvSpPr>
        <p:spPr>
          <a:xfrm>
            <a:off x="6278850" y="4358925"/>
            <a:ext cx="4832700" cy="223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68300" lvl="0" marL="457200" rtl="0" algn="l">
              <a:spcBef>
                <a:spcPts val="0"/>
              </a:spcBef>
              <a:spcAft>
                <a:spcPts val="0"/>
              </a:spcAft>
              <a:buSzPts val="2200"/>
              <a:buFont typeface="Nanum Pen Script"/>
              <a:buAutoNum type="arabicPeriod"/>
            </a:pPr>
            <a:r>
              <a:rPr lang="ko-KR" sz="2200">
                <a:latin typeface="Nanum Pen Script"/>
                <a:ea typeface="Nanum Pen Script"/>
                <a:cs typeface="Nanum Pen Script"/>
                <a:sym typeface="Nanum Pen Script"/>
              </a:rPr>
              <a:t>params = GradientBoosting 파라미터들</a:t>
            </a:r>
            <a:endParaRPr sz="2200">
              <a:latin typeface="Nanum Pen Script"/>
              <a:ea typeface="Nanum Pen Script"/>
              <a:cs typeface="Nanum Pen Script"/>
              <a:sym typeface="Nanum Pen Script"/>
            </a:endParaRPr>
          </a:p>
          <a:p>
            <a:pPr indent="-368300" lvl="0" marL="457200" rtl="0" algn="l">
              <a:spcBef>
                <a:spcPts val="0"/>
              </a:spcBef>
              <a:spcAft>
                <a:spcPts val="0"/>
              </a:spcAft>
              <a:buSzPts val="2200"/>
              <a:buFont typeface="Nanum Pen Script"/>
              <a:buAutoNum type="arabicPeriod"/>
            </a:pPr>
            <a:r>
              <a:rPr lang="ko-KR" sz="2200">
                <a:latin typeface="Nanum Pen Script"/>
                <a:ea typeface="Nanum Pen Script"/>
                <a:cs typeface="Nanum Pen Script"/>
                <a:sym typeface="Nanum Pen Script"/>
              </a:rPr>
              <a:t>rand_cv 		    : 객체 생성</a:t>
            </a:r>
            <a:endParaRPr sz="2200">
              <a:latin typeface="Nanum Pen Script"/>
              <a:ea typeface="Nanum Pen Script"/>
              <a:cs typeface="Nanum Pen Script"/>
              <a:sym typeface="Nanum Pen Script"/>
            </a:endParaRPr>
          </a:p>
          <a:p>
            <a:pPr indent="-368300" lvl="0" marL="457200" rtl="0" algn="l">
              <a:spcBef>
                <a:spcPts val="0"/>
              </a:spcBef>
              <a:spcAft>
                <a:spcPts val="0"/>
              </a:spcAft>
              <a:buSzPts val="2200"/>
              <a:buFont typeface="Nanum Pen Script"/>
              <a:buAutoNum type="arabicPeriod"/>
            </a:pPr>
            <a:r>
              <a:rPr lang="ko-KR" sz="2200">
                <a:latin typeface="Nanum Pen Script"/>
                <a:ea typeface="Nanum Pen Script"/>
                <a:cs typeface="Nanum Pen Script"/>
                <a:sym typeface="Nanum Pen Script"/>
              </a:rPr>
              <a:t>rand_cv.fit 	    : 훈련</a:t>
            </a:r>
            <a:endParaRPr sz="2200">
              <a:latin typeface="Nanum Pen Script"/>
              <a:ea typeface="Nanum Pen Script"/>
              <a:cs typeface="Nanum Pen Script"/>
              <a:sym typeface="Nanum Pen Script"/>
            </a:endParaRPr>
          </a:p>
          <a:p>
            <a:pPr indent="-368300" lvl="0" marL="457200" rtl="0" algn="l">
              <a:spcBef>
                <a:spcPts val="0"/>
              </a:spcBef>
              <a:spcAft>
                <a:spcPts val="0"/>
              </a:spcAft>
              <a:buSzPts val="2200"/>
              <a:buFont typeface="Nanum Pen Script"/>
              <a:buAutoNum type="arabicPeriod"/>
            </a:pPr>
            <a:r>
              <a:rPr lang="ko-KR" sz="2200">
                <a:latin typeface="Nanum Pen Script"/>
                <a:ea typeface="Nanum Pen Script"/>
                <a:cs typeface="Nanum Pen Script"/>
                <a:sym typeface="Nanum Pen Script"/>
              </a:rPr>
              <a:t>best_params_    : 확인</a:t>
            </a:r>
            <a:endParaRPr sz="2200">
              <a:latin typeface="Nanum Pen Script"/>
              <a:ea typeface="Nanum Pen Script"/>
              <a:cs typeface="Nanum Pen Script"/>
              <a:sym typeface="Nanum Pen Script"/>
            </a:endParaRPr>
          </a:p>
          <a:p>
            <a:pPr indent="-368300" lvl="0" marL="457200" rtl="0" algn="l">
              <a:spcBef>
                <a:spcPts val="0"/>
              </a:spcBef>
              <a:spcAft>
                <a:spcPts val="0"/>
              </a:spcAft>
              <a:buSzPts val="2200"/>
              <a:buFont typeface="Nanum Pen Script"/>
              <a:buAutoNum type="arabicPeriod"/>
            </a:pPr>
            <a:r>
              <a:rPr lang="ko-KR" sz="2200">
                <a:latin typeface="Nanum Pen Script"/>
                <a:ea typeface="Nanum Pen Script"/>
                <a:cs typeface="Nanum Pen Script"/>
                <a:sym typeface="Nanum Pen Script"/>
              </a:rPr>
              <a:t>best_estimator_: 객체 생성</a:t>
            </a:r>
            <a:endParaRPr sz="2200">
              <a:latin typeface="Nanum Pen Script"/>
              <a:ea typeface="Nanum Pen Script"/>
              <a:cs typeface="Nanum Pen Script"/>
              <a:sym typeface="Nanum Pen Script"/>
            </a:endParaRPr>
          </a:p>
        </p:txBody>
      </p:sp>
      <p:pic>
        <p:nvPicPr>
          <p:cNvPr id="556" name="Google Shape;556;g37841f0056b_1_20"/>
          <p:cNvPicPr preferRelativeResize="0"/>
          <p:nvPr/>
        </p:nvPicPr>
        <p:blipFill>
          <a:blip r:embed="rId3">
            <a:alphaModFix/>
          </a:blip>
          <a:stretch>
            <a:fillRect/>
          </a:stretch>
        </p:blipFill>
        <p:spPr>
          <a:xfrm>
            <a:off x="787975" y="1543100"/>
            <a:ext cx="4727218" cy="4292425"/>
          </a:xfrm>
          <a:prstGeom prst="rect">
            <a:avLst/>
          </a:prstGeom>
          <a:noFill/>
          <a:ln>
            <a:noFill/>
          </a:ln>
        </p:spPr>
      </p:pic>
      <p:pic>
        <p:nvPicPr>
          <p:cNvPr id="557" name="Google Shape;557;g37841f0056b_1_20"/>
          <p:cNvPicPr preferRelativeResize="0"/>
          <p:nvPr/>
        </p:nvPicPr>
        <p:blipFill>
          <a:blip r:embed="rId4">
            <a:alphaModFix/>
          </a:blip>
          <a:stretch>
            <a:fillRect/>
          </a:stretch>
        </p:blipFill>
        <p:spPr>
          <a:xfrm>
            <a:off x="6166250" y="1413275"/>
            <a:ext cx="5364125" cy="2735700"/>
          </a:xfrm>
          <a:prstGeom prst="rect">
            <a:avLst/>
          </a:prstGeom>
          <a:noFill/>
          <a:ln>
            <a:noFill/>
          </a:ln>
        </p:spPr>
      </p:pic>
      <p:cxnSp>
        <p:nvCxnSpPr>
          <p:cNvPr id="558" name="Google Shape;558;g37841f0056b_1_20"/>
          <p:cNvCxnSpPr>
            <a:stCxn id="556" idx="3"/>
            <a:endCxn id="557" idx="1"/>
          </p:cNvCxnSpPr>
          <p:nvPr/>
        </p:nvCxnSpPr>
        <p:spPr>
          <a:xfrm flipH="1" rot="10800000">
            <a:off x="5515193" y="2781212"/>
            <a:ext cx="651000" cy="908100"/>
          </a:xfrm>
          <a:prstGeom prst="straightConnector1">
            <a:avLst/>
          </a:prstGeom>
          <a:noFill/>
          <a:ln cap="flat" cmpd="sng" w="9525">
            <a:solidFill>
              <a:srgbClr val="CC0000"/>
            </a:solidFill>
            <a:prstDash val="solid"/>
            <a:round/>
            <a:headEnd len="med" w="med" type="none"/>
            <a:tailEnd len="med" w="med" type="triangle"/>
          </a:ln>
        </p:spPr>
      </p:cxnSp>
      <p:sp>
        <p:nvSpPr>
          <p:cNvPr id="559" name="Google Shape;559;g37841f0056b_1_20"/>
          <p:cNvSpPr/>
          <p:nvPr/>
        </p:nvSpPr>
        <p:spPr>
          <a:xfrm>
            <a:off x="1229450" y="1565700"/>
            <a:ext cx="512700" cy="225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0" name="Google Shape;560;g37841f0056b_1_20"/>
          <p:cNvSpPr/>
          <p:nvPr/>
        </p:nvSpPr>
        <p:spPr>
          <a:xfrm>
            <a:off x="1229450" y="4358925"/>
            <a:ext cx="1322400" cy="225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g37841f0056b_1_20"/>
          <p:cNvSpPr/>
          <p:nvPr/>
        </p:nvSpPr>
        <p:spPr>
          <a:xfrm>
            <a:off x="1229450" y="3429000"/>
            <a:ext cx="594600" cy="225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g37841f0056b_1_20"/>
          <p:cNvSpPr/>
          <p:nvPr/>
        </p:nvSpPr>
        <p:spPr>
          <a:xfrm>
            <a:off x="6784200" y="1413275"/>
            <a:ext cx="2259000" cy="30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g37841f0056b_1_20"/>
          <p:cNvSpPr/>
          <p:nvPr/>
        </p:nvSpPr>
        <p:spPr>
          <a:xfrm>
            <a:off x="6784200" y="3806925"/>
            <a:ext cx="3671100" cy="225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67" name="Shape 567"/>
        <p:cNvGrpSpPr/>
        <p:nvPr/>
      </p:nvGrpSpPr>
      <p:grpSpPr>
        <a:xfrm>
          <a:off x="0" y="0"/>
          <a:ext cx="0" cy="0"/>
          <a:chOff x="0" y="0"/>
          <a:chExt cx="0" cy="0"/>
        </a:xfrm>
      </p:grpSpPr>
      <p:sp>
        <p:nvSpPr>
          <p:cNvPr id="568" name="Google Shape;568;g37841f0056b_1_25"/>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g37841f0056b_1_25"/>
          <p:cNvSpPr txBox="1"/>
          <p:nvPr/>
        </p:nvSpPr>
        <p:spPr>
          <a:xfrm>
            <a:off x="218025" y="411875"/>
            <a:ext cx="38199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Confusion matrix / </a:t>
            </a:r>
            <a:r>
              <a:rPr lang="ko-KR" sz="2000">
                <a:solidFill>
                  <a:schemeClr val="accent2"/>
                </a:solidFill>
                <a:latin typeface="Nanum Pen Script"/>
                <a:ea typeface="Nanum Pen Script"/>
                <a:cs typeface="Nanum Pen Script"/>
                <a:sym typeface="Nanum Pen Script"/>
              </a:rPr>
              <a:t>정확도 / F1 Score</a:t>
            </a:r>
            <a:endParaRPr sz="2000">
              <a:solidFill>
                <a:schemeClr val="accent2"/>
              </a:solidFill>
              <a:latin typeface="Nanum Pen Script"/>
              <a:ea typeface="Nanum Pen Script"/>
              <a:cs typeface="Nanum Pen Script"/>
              <a:sym typeface="Nanum Pen Script"/>
            </a:endParaRPr>
          </a:p>
        </p:txBody>
      </p:sp>
      <p:pic>
        <p:nvPicPr>
          <p:cNvPr id="570" name="Google Shape;570;g37841f0056b_1_25"/>
          <p:cNvPicPr preferRelativeResize="0"/>
          <p:nvPr/>
        </p:nvPicPr>
        <p:blipFill rotWithShape="1">
          <a:blip r:embed="rId3">
            <a:alphaModFix/>
          </a:blip>
          <a:srcRect b="0" l="11855" r="0" t="0"/>
          <a:stretch/>
        </p:blipFill>
        <p:spPr>
          <a:xfrm>
            <a:off x="3868150" y="3415350"/>
            <a:ext cx="3579317" cy="1050994"/>
          </a:xfrm>
          <a:prstGeom prst="rect">
            <a:avLst/>
          </a:prstGeom>
          <a:noFill/>
          <a:ln>
            <a:noFill/>
          </a:ln>
        </p:spPr>
      </p:pic>
      <p:sp>
        <p:nvSpPr>
          <p:cNvPr id="571" name="Google Shape;571;g37841f0056b_1_25"/>
          <p:cNvSpPr/>
          <p:nvPr/>
        </p:nvSpPr>
        <p:spPr>
          <a:xfrm>
            <a:off x="1989900" y="3415338"/>
            <a:ext cx="14682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sz="2200">
                <a:latin typeface="Nanum Pen Script"/>
                <a:ea typeface="Nanum Pen Script"/>
                <a:cs typeface="Nanum Pen Script"/>
                <a:sym typeface="Nanum Pen Script"/>
              </a:rPr>
              <a:t>정확도</a:t>
            </a:r>
            <a:endParaRPr sz="2200">
              <a:latin typeface="Nanum Pen Script"/>
              <a:ea typeface="Nanum Pen Script"/>
              <a:cs typeface="Nanum Pen Script"/>
              <a:sym typeface="Nanum Pen Script"/>
            </a:endParaRPr>
          </a:p>
          <a:p>
            <a:pPr indent="0" lvl="0" marL="0" rtl="0" algn="l">
              <a:spcBef>
                <a:spcPts val="0"/>
              </a:spcBef>
              <a:spcAft>
                <a:spcPts val="0"/>
              </a:spcAft>
              <a:buNone/>
            </a:pPr>
            <a:r>
              <a:rPr lang="ko-KR" sz="2200">
                <a:latin typeface="Nanum Pen Script"/>
                <a:ea typeface="Nanum Pen Script"/>
                <a:cs typeface="Nanum Pen Script"/>
                <a:sym typeface="Nanum Pen Script"/>
              </a:rPr>
              <a:t>약 98.52%</a:t>
            </a:r>
            <a:endParaRPr sz="2200">
              <a:latin typeface="Nanum Pen Script"/>
              <a:ea typeface="Nanum Pen Script"/>
              <a:cs typeface="Nanum Pen Script"/>
              <a:sym typeface="Nanum Pen Script"/>
            </a:endParaRPr>
          </a:p>
        </p:txBody>
      </p:sp>
      <p:pic>
        <p:nvPicPr>
          <p:cNvPr id="572" name="Google Shape;572;g37841f0056b_1_25"/>
          <p:cNvPicPr preferRelativeResize="0"/>
          <p:nvPr/>
        </p:nvPicPr>
        <p:blipFill>
          <a:blip r:embed="rId4">
            <a:alphaModFix/>
          </a:blip>
          <a:stretch>
            <a:fillRect/>
          </a:stretch>
        </p:blipFill>
        <p:spPr>
          <a:xfrm>
            <a:off x="3868150" y="5034122"/>
            <a:ext cx="6333925" cy="1234087"/>
          </a:xfrm>
          <a:prstGeom prst="rect">
            <a:avLst/>
          </a:prstGeom>
          <a:noFill/>
          <a:ln>
            <a:noFill/>
          </a:ln>
        </p:spPr>
      </p:pic>
      <p:sp>
        <p:nvSpPr>
          <p:cNvPr id="573" name="Google Shape;573;g37841f0056b_1_25"/>
          <p:cNvSpPr/>
          <p:nvPr/>
        </p:nvSpPr>
        <p:spPr>
          <a:xfrm>
            <a:off x="1995850" y="5034113"/>
            <a:ext cx="1468200" cy="84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sz="2200">
                <a:latin typeface="Nanum Pen Script"/>
                <a:ea typeface="Nanum Pen Script"/>
                <a:cs typeface="Nanum Pen Script"/>
                <a:sym typeface="Nanum Pen Script"/>
              </a:rPr>
              <a:t>F1 Score</a:t>
            </a:r>
            <a:endParaRPr sz="2200">
              <a:latin typeface="Nanum Pen Script"/>
              <a:ea typeface="Nanum Pen Script"/>
              <a:cs typeface="Nanum Pen Script"/>
              <a:sym typeface="Nanum Pen Script"/>
            </a:endParaRPr>
          </a:p>
          <a:p>
            <a:pPr indent="0" lvl="0" marL="0" rtl="0" algn="l">
              <a:spcBef>
                <a:spcPts val="0"/>
              </a:spcBef>
              <a:spcAft>
                <a:spcPts val="0"/>
              </a:spcAft>
              <a:buNone/>
            </a:pPr>
            <a:r>
              <a:rPr lang="ko-KR" sz="2200">
                <a:latin typeface="Nanum Pen Script"/>
                <a:ea typeface="Nanum Pen Script"/>
                <a:cs typeface="Nanum Pen Script"/>
                <a:sym typeface="Nanum Pen Script"/>
              </a:rPr>
              <a:t>약 92.60%</a:t>
            </a:r>
            <a:endParaRPr sz="2200">
              <a:latin typeface="Nanum Pen Script"/>
              <a:ea typeface="Nanum Pen Script"/>
              <a:cs typeface="Nanum Pen Script"/>
              <a:sym typeface="Nanum Pen Script"/>
            </a:endParaRPr>
          </a:p>
        </p:txBody>
      </p:sp>
      <p:pic>
        <p:nvPicPr>
          <p:cNvPr id="574" name="Google Shape;574;g37841f0056b_1_25"/>
          <p:cNvPicPr preferRelativeResize="0"/>
          <p:nvPr/>
        </p:nvPicPr>
        <p:blipFill>
          <a:blip r:embed="rId5">
            <a:alphaModFix/>
          </a:blip>
          <a:stretch>
            <a:fillRect/>
          </a:stretch>
        </p:blipFill>
        <p:spPr>
          <a:xfrm>
            <a:off x="3868150" y="1660812"/>
            <a:ext cx="5047842" cy="1363461"/>
          </a:xfrm>
          <a:prstGeom prst="rect">
            <a:avLst/>
          </a:prstGeom>
          <a:noFill/>
          <a:ln>
            <a:noFill/>
          </a:ln>
        </p:spPr>
      </p:pic>
      <p:sp>
        <p:nvSpPr>
          <p:cNvPr id="575" name="Google Shape;575;g37841f0056b_1_25"/>
          <p:cNvSpPr/>
          <p:nvPr/>
        </p:nvSpPr>
        <p:spPr>
          <a:xfrm>
            <a:off x="1989900" y="1684363"/>
            <a:ext cx="1468200" cy="95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sz="2200">
                <a:latin typeface="Nanum Pen Script"/>
                <a:ea typeface="Nanum Pen Script"/>
                <a:cs typeface="Nanum Pen Script"/>
                <a:sym typeface="Nanum Pen Script"/>
              </a:rPr>
              <a:t>Confusion</a:t>
            </a:r>
            <a:endParaRPr sz="2200">
              <a:latin typeface="Nanum Pen Script"/>
              <a:ea typeface="Nanum Pen Script"/>
              <a:cs typeface="Nanum Pen Script"/>
              <a:sym typeface="Nanum Pen Script"/>
            </a:endParaRPr>
          </a:p>
          <a:p>
            <a:pPr indent="0" lvl="0" marL="0" rtl="0" algn="l">
              <a:spcBef>
                <a:spcPts val="0"/>
              </a:spcBef>
              <a:spcAft>
                <a:spcPts val="0"/>
              </a:spcAft>
              <a:buNone/>
            </a:pPr>
            <a:r>
              <a:rPr lang="ko-KR" sz="2200">
                <a:latin typeface="Nanum Pen Script"/>
                <a:ea typeface="Nanum Pen Script"/>
                <a:cs typeface="Nanum Pen Script"/>
                <a:sym typeface="Nanum Pen Script"/>
              </a:rPr>
              <a:t>Matrix</a:t>
            </a:r>
            <a:endParaRPr sz="2200">
              <a:latin typeface="Nanum Pen Script"/>
              <a:ea typeface="Nanum Pen Script"/>
              <a:cs typeface="Nanum Pen Script"/>
              <a:sym typeface="Nanum Pen Script"/>
            </a:endParaRPr>
          </a:p>
        </p:txBody>
      </p:sp>
      <p:sp>
        <p:nvSpPr>
          <p:cNvPr id="576" name="Google Shape;576;g37841f0056b_1_25"/>
          <p:cNvSpPr txBox="1"/>
          <p:nvPr/>
        </p:nvSpPr>
        <p:spPr>
          <a:xfrm>
            <a:off x="0" y="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5  analysis</a:t>
            </a:r>
            <a:endParaRPr sz="2600">
              <a:solidFill>
                <a:schemeClr val="accent2"/>
              </a:solidFill>
              <a:latin typeface="Permanent Marker"/>
              <a:ea typeface="Permanent Marker"/>
              <a:cs typeface="Permanent Marker"/>
              <a:sym typeface="Permanent Marke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80" name="Shape 580"/>
        <p:cNvGrpSpPr/>
        <p:nvPr/>
      </p:nvGrpSpPr>
      <p:grpSpPr>
        <a:xfrm>
          <a:off x="0" y="0"/>
          <a:ext cx="0" cy="0"/>
          <a:chOff x="0" y="0"/>
          <a:chExt cx="0" cy="0"/>
        </a:xfrm>
      </p:grpSpPr>
      <p:sp>
        <p:nvSpPr>
          <p:cNvPr id="581" name="Google Shape;581;g37841f0056b_0_40"/>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 name="Google Shape;582;g37841f0056b_0_40"/>
          <p:cNvSpPr/>
          <p:nvPr/>
        </p:nvSpPr>
        <p:spPr>
          <a:xfrm>
            <a:off x="7989750" y="1340050"/>
            <a:ext cx="3524400" cy="483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Nanum Pen Script"/>
              <a:ea typeface="Nanum Pen Script"/>
              <a:cs typeface="Nanum Pen Script"/>
              <a:sym typeface="Nanum Pen Script"/>
            </a:endParaRPr>
          </a:p>
          <a:p>
            <a:pPr indent="0" lvl="0" marL="0" rtl="0" algn="l">
              <a:spcBef>
                <a:spcPts val="0"/>
              </a:spcBef>
              <a:spcAft>
                <a:spcPts val="0"/>
              </a:spcAft>
              <a:buNone/>
            </a:pPr>
            <a:r>
              <a:rPr lang="ko-KR" sz="2200">
                <a:latin typeface="Nanum Pen Script"/>
                <a:ea typeface="Nanum Pen Script"/>
                <a:cs typeface="Nanum Pen Script"/>
                <a:sym typeface="Nanum Pen Script"/>
              </a:rPr>
              <a:t>[예측 이유]</a:t>
            </a:r>
            <a:endParaRPr sz="2200">
              <a:latin typeface="Nanum Pen Script"/>
              <a:ea typeface="Nanum Pen Script"/>
              <a:cs typeface="Nanum Pen Script"/>
              <a:sym typeface="Nanum Pen Script"/>
            </a:endParaRPr>
          </a:p>
          <a:p>
            <a:pPr indent="0" lvl="0" marL="0" rtl="0" algn="l">
              <a:spcBef>
                <a:spcPts val="0"/>
              </a:spcBef>
              <a:spcAft>
                <a:spcPts val="0"/>
              </a:spcAft>
              <a:buNone/>
            </a:pPr>
            <a:r>
              <a:t/>
            </a:r>
            <a:endParaRPr sz="2200">
              <a:latin typeface="Nanum Pen Script"/>
              <a:ea typeface="Nanum Pen Script"/>
              <a:cs typeface="Nanum Pen Script"/>
              <a:sym typeface="Nanum Pen Script"/>
            </a:endParaRPr>
          </a:p>
          <a:p>
            <a:pPr indent="0" lvl="0" marL="0" rtl="0" algn="l">
              <a:spcBef>
                <a:spcPts val="0"/>
              </a:spcBef>
              <a:spcAft>
                <a:spcPts val="0"/>
              </a:spcAft>
              <a:buNone/>
            </a:pPr>
            <a:r>
              <a:rPr lang="ko-KR" sz="2200">
                <a:latin typeface="Nanum Pen Script"/>
                <a:ea typeface="Nanum Pen Script"/>
                <a:cs typeface="Nanum Pen Script"/>
                <a:sym typeface="Nanum Pen Script"/>
              </a:rPr>
              <a:t>-산지 및 읍/면이 섞여있고 관광객이 많이 방문함</a:t>
            </a:r>
            <a:endParaRPr sz="2200">
              <a:latin typeface="Nanum Pen Script"/>
              <a:ea typeface="Nanum Pen Script"/>
              <a:cs typeface="Nanum Pen Script"/>
              <a:sym typeface="Nanum Pen Script"/>
            </a:endParaRPr>
          </a:p>
          <a:p>
            <a:pPr indent="0" lvl="0" marL="0" rtl="0" algn="l">
              <a:spcBef>
                <a:spcPts val="0"/>
              </a:spcBef>
              <a:spcAft>
                <a:spcPts val="0"/>
              </a:spcAft>
              <a:buNone/>
            </a:pPr>
            <a:r>
              <a:t/>
            </a:r>
            <a:endParaRPr sz="2200">
              <a:latin typeface="Nanum Pen Script"/>
              <a:ea typeface="Nanum Pen Script"/>
              <a:cs typeface="Nanum Pen Script"/>
              <a:sym typeface="Nanum Pen Script"/>
            </a:endParaRPr>
          </a:p>
          <a:p>
            <a:pPr indent="0" lvl="0" marL="0" rtl="0" algn="l">
              <a:spcBef>
                <a:spcPts val="0"/>
              </a:spcBef>
              <a:spcAft>
                <a:spcPts val="0"/>
              </a:spcAft>
              <a:buNone/>
            </a:pPr>
            <a:r>
              <a:rPr lang="ko-KR" sz="2200">
                <a:latin typeface="Nanum Pen Script"/>
                <a:ea typeface="Nanum Pen Script"/>
                <a:cs typeface="Nanum Pen Script"/>
                <a:sym typeface="Nanum Pen Script"/>
              </a:rPr>
              <a:t>-강원도의 중부에 위치해 주변 시/군과 연결성이 높음.</a:t>
            </a:r>
            <a:endParaRPr sz="2200">
              <a:latin typeface="Nanum Pen Script"/>
              <a:ea typeface="Nanum Pen Script"/>
              <a:cs typeface="Nanum Pen Script"/>
              <a:sym typeface="Nanum Pen Script"/>
            </a:endParaRPr>
          </a:p>
          <a:p>
            <a:pPr indent="0" lvl="0" marL="0" rtl="0" algn="l">
              <a:spcBef>
                <a:spcPts val="0"/>
              </a:spcBef>
              <a:spcAft>
                <a:spcPts val="0"/>
              </a:spcAft>
              <a:buNone/>
            </a:pPr>
            <a:r>
              <a:t/>
            </a:r>
            <a:endParaRPr sz="2200">
              <a:latin typeface="Nanum Pen Script"/>
              <a:ea typeface="Nanum Pen Script"/>
              <a:cs typeface="Nanum Pen Script"/>
              <a:sym typeface="Nanum Pen Script"/>
            </a:endParaRPr>
          </a:p>
          <a:p>
            <a:pPr indent="0" lvl="0" marL="0" rtl="0" algn="l">
              <a:spcBef>
                <a:spcPts val="0"/>
              </a:spcBef>
              <a:spcAft>
                <a:spcPts val="0"/>
              </a:spcAft>
              <a:buNone/>
            </a:pPr>
            <a:r>
              <a:rPr lang="ko-KR" sz="2200">
                <a:latin typeface="Nanum Pen Script"/>
                <a:ea typeface="Nanum Pen Script"/>
                <a:cs typeface="Nanum Pen Script"/>
                <a:sym typeface="Nanum Pen Script"/>
              </a:rPr>
              <a:t>-강원도 자치지역들 중 면적이</a:t>
            </a:r>
            <a:endParaRPr sz="2200">
              <a:latin typeface="Nanum Pen Script"/>
              <a:ea typeface="Nanum Pen Script"/>
              <a:cs typeface="Nanum Pen Script"/>
              <a:sym typeface="Nanum Pen Script"/>
            </a:endParaRPr>
          </a:p>
          <a:p>
            <a:pPr indent="0" lvl="0" marL="0" rtl="0" algn="l">
              <a:spcBef>
                <a:spcPts val="0"/>
              </a:spcBef>
              <a:spcAft>
                <a:spcPts val="0"/>
              </a:spcAft>
              <a:buNone/>
            </a:pPr>
            <a:r>
              <a:rPr lang="ko-KR" sz="2200">
                <a:latin typeface="Nanum Pen Script"/>
                <a:ea typeface="Nanum Pen Script"/>
                <a:cs typeface="Nanum Pen Script"/>
                <a:sym typeface="Nanum Pen Script"/>
              </a:rPr>
              <a:t> 가장 넓음</a:t>
            </a:r>
            <a:endParaRPr sz="2200">
              <a:latin typeface="Nanum Pen Script"/>
              <a:ea typeface="Nanum Pen Script"/>
              <a:cs typeface="Nanum Pen Script"/>
              <a:sym typeface="Nanum Pen Script"/>
            </a:endParaRPr>
          </a:p>
          <a:p>
            <a:pPr indent="0" lvl="0" marL="0" rtl="0" algn="l">
              <a:spcBef>
                <a:spcPts val="0"/>
              </a:spcBef>
              <a:spcAft>
                <a:spcPts val="0"/>
              </a:spcAft>
              <a:buNone/>
            </a:pPr>
            <a:r>
              <a:t/>
            </a:r>
            <a:endParaRPr sz="2200">
              <a:latin typeface="Nanum Pen Script"/>
              <a:ea typeface="Nanum Pen Script"/>
              <a:cs typeface="Nanum Pen Script"/>
              <a:sym typeface="Nanum Pen Script"/>
            </a:endParaRPr>
          </a:p>
          <a:p>
            <a:pPr indent="0" lvl="0" marL="0" rtl="0" algn="l">
              <a:spcBef>
                <a:spcPts val="0"/>
              </a:spcBef>
              <a:spcAft>
                <a:spcPts val="0"/>
              </a:spcAft>
              <a:buNone/>
            </a:pPr>
            <a:r>
              <a:rPr lang="ko-KR" sz="2200">
                <a:latin typeface="Nanum Pen Script"/>
                <a:ea typeface="Nanum Pen Script"/>
                <a:cs typeface="Nanum Pen Script"/>
                <a:sym typeface="Nanum Pen Script"/>
              </a:rPr>
              <a:t>- 여러환경의 도로 유형이 공존 </a:t>
            </a:r>
            <a:endParaRPr sz="2200">
              <a:latin typeface="Nanum Pen Script"/>
              <a:ea typeface="Nanum Pen Script"/>
              <a:cs typeface="Nanum Pen Script"/>
              <a:sym typeface="Nanum Pen Script"/>
            </a:endParaRPr>
          </a:p>
          <a:p>
            <a:pPr indent="0" lvl="0" marL="0" rtl="0" algn="l">
              <a:spcBef>
                <a:spcPts val="0"/>
              </a:spcBef>
              <a:spcAft>
                <a:spcPts val="0"/>
              </a:spcAft>
              <a:buNone/>
            </a:pPr>
            <a:r>
              <a:t/>
            </a:r>
            <a:endParaRPr sz="2200">
              <a:latin typeface="Nanum Pen Script"/>
              <a:ea typeface="Nanum Pen Script"/>
              <a:cs typeface="Nanum Pen Script"/>
              <a:sym typeface="Nanum Pen Script"/>
            </a:endParaRPr>
          </a:p>
          <a:p>
            <a:pPr indent="0" lvl="0" marL="0" rtl="0" algn="l">
              <a:spcBef>
                <a:spcPts val="0"/>
              </a:spcBef>
              <a:spcAft>
                <a:spcPts val="0"/>
              </a:spcAft>
              <a:buNone/>
            </a:pPr>
            <a:r>
              <a:rPr lang="ko-KR" sz="2200">
                <a:latin typeface="Nanum Pen Script"/>
                <a:ea typeface="Nanum Pen Script"/>
                <a:cs typeface="Nanum Pen Script"/>
                <a:sym typeface="Nanum Pen Script"/>
              </a:rPr>
              <a:t> -기존에 지어진 생태통로의 수가 적음</a:t>
            </a:r>
            <a:endParaRPr sz="2200">
              <a:latin typeface="Nanum Pen Script"/>
              <a:ea typeface="Nanum Pen Script"/>
              <a:cs typeface="Nanum Pen Script"/>
              <a:sym typeface="Nanum Pen Script"/>
            </a:endParaRPr>
          </a:p>
          <a:p>
            <a:pPr indent="0" lvl="0" marL="0" rtl="0" algn="l">
              <a:spcBef>
                <a:spcPts val="0"/>
              </a:spcBef>
              <a:spcAft>
                <a:spcPts val="0"/>
              </a:spcAft>
              <a:buNone/>
            </a:pPr>
            <a:r>
              <a:t/>
            </a:r>
            <a:endParaRPr sz="2200">
              <a:latin typeface="Nanum Pen Script"/>
              <a:ea typeface="Nanum Pen Script"/>
              <a:cs typeface="Nanum Pen Script"/>
              <a:sym typeface="Nanum Pen Script"/>
            </a:endParaRPr>
          </a:p>
        </p:txBody>
      </p:sp>
      <p:pic>
        <p:nvPicPr>
          <p:cNvPr id="583" name="Google Shape;583;g37841f0056b_0_40" title="final.png"/>
          <p:cNvPicPr preferRelativeResize="0"/>
          <p:nvPr/>
        </p:nvPicPr>
        <p:blipFill>
          <a:blip r:embed="rId3">
            <a:alphaModFix/>
          </a:blip>
          <a:stretch>
            <a:fillRect/>
          </a:stretch>
        </p:blipFill>
        <p:spPr>
          <a:xfrm>
            <a:off x="1045125" y="1103675"/>
            <a:ext cx="6266126" cy="5574375"/>
          </a:xfrm>
          <a:prstGeom prst="rect">
            <a:avLst/>
          </a:prstGeom>
          <a:noFill/>
          <a:ln>
            <a:noFill/>
          </a:ln>
        </p:spPr>
      </p:pic>
      <p:sp>
        <p:nvSpPr>
          <p:cNvPr id="584" name="Google Shape;584;g37841f0056b_0_40"/>
          <p:cNvSpPr txBox="1"/>
          <p:nvPr/>
        </p:nvSpPr>
        <p:spPr>
          <a:xfrm>
            <a:off x="218025" y="411875"/>
            <a:ext cx="35853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강원도 홍천군 로드킬등급 예측</a:t>
            </a:r>
            <a:endParaRPr sz="2000">
              <a:solidFill>
                <a:schemeClr val="accent2"/>
              </a:solidFill>
              <a:latin typeface="Nanum Pen Script"/>
              <a:ea typeface="Nanum Pen Script"/>
              <a:cs typeface="Nanum Pen Script"/>
              <a:sym typeface="Nanum Pen Script"/>
            </a:endParaRPr>
          </a:p>
        </p:txBody>
      </p:sp>
      <p:sp>
        <p:nvSpPr>
          <p:cNvPr id="585" name="Google Shape;585;g37841f0056b_0_40"/>
          <p:cNvSpPr txBox="1"/>
          <p:nvPr/>
        </p:nvSpPr>
        <p:spPr>
          <a:xfrm>
            <a:off x="0" y="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5  analysis</a:t>
            </a:r>
            <a:endParaRPr sz="2600">
              <a:solidFill>
                <a:schemeClr val="accent2"/>
              </a:solidFill>
              <a:latin typeface="Permanent Marker"/>
              <a:ea typeface="Permanent Marker"/>
              <a:cs typeface="Permanent Marker"/>
              <a:sym typeface="Permanent Mark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89" name="Shape 589"/>
        <p:cNvGrpSpPr/>
        <p:nvPr/>
      </p:nvGrpSpPr>
      <p:grpSpPr>
        <a:xfrm>
          <a:off x="0" y="0"/>
          <a:ext cx="0" cy="0"/>
          <a:chOff x="0" y="0"/>
          <a:chExt cx="0" cy="0"/>
        </a:xfrm>
      </p:grpSpPr>
      <p:sp>
        <p:nvSpPr>
          <p:cNvPr id="590" name="Google Shape;590;g37841f0056b_3_258"/>
          <p:cNvSpPr txBox="1"/>
          <p:nvPr/>
        </p:nvSpPr>
        <p:spPr>
          <a:xfrm>
            <a:off x="2861376" y="4173375"/>
            <a:ext cx="1380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Result</a:t>
            </a:r>
            <a:endParaRPr b="0" i="0" sz="1400" u="none" cap="none" strike="noStrike">
              <a:solidFill>
                <a:schemeClr val="accent2"/>
              </a:solidFill>
              <a:latin typeface="Permanent Marker"/>
              <a:ea typeface="Permanent Marker"/>
              <a:cs typeface="Permanent Marker"/>
              <a:sym typeface="Permanent Marker"/>
            </a:endParaRPr>
          </a:p>
        </p:txBody>
      </p:sp>
      <p:sp>
        <p:nvSpPr>
          <p:cNvPr id="591" name="Google Shape;591;g37841f0056b_3_258"/>
          <p:cNvSpPr txBox="1"/>
          <p:nvPr/>
        </p:nvSpPr>
        <p:spPr>
          <a:xfrm>
            <a:off x="2861372" y="1358553"/>
            <a:ext cx="1380600" cy="315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900"/>
              <a:buFont typeface="Arial"/>
              <a:buNone/>
            </a:pPr>
            <a:r>
              <a:rPr b="1" lang="ko-KR" sz="19900">
                <a:solidFill>
                  <a:schemeClr val="accent2"/>
                </a:solidFill>
              </a:rPr>
              <a:t>6</a:t>
            </a:r>
            <a:endParaRPr b="1" i="0" sz="19900" u="none" cap="none" strike="noStrike">
              <a:solidFill>
                <a:schemeClr val="accent2"/>
              </a:solidFill>
              <a:latin typeface="Arial"/>
              <a:ea typeface="Arial"/>
              <a:cs typeface="Arial"/>
              <a:sym typeface="Arial"/>
            </a:endParaRPr>
          </a:p>
        </p:txBody>
      </p:sp>
      <p:sp>
        <p:nvSpPr>
          <p:cNvPr id="592" name="Google Shape;592;g37841f0056b_3_258"/>
          <p:cNvSpPr txBox="1"/>
          <p:nvPr/>
        </p:nvSpPr>
        <p:spPr>
          <a:xfrm>
            <a:off x="7072600" y="2064675"/>
            <a:ext cx="32610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분석 결과 요약</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시각화</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중요한 발견점들</a:t>
            </a:r>
            <a:endParaRPr i="0" sz="1400" u="none" cap="none" strike="noStrike">
              <a:solidFill>
                <a:schemeClr val="accent2"/>
              </a:solidFill>
              <a:latin typeface="Nanum Pen Script"/>
              <a:ea typeface="Nanum Pen Script"/>
              <a:cs typeface="Nanum Pen Script"/>
              <a:sym typeface="Nanum Pen Script"/>
            </a:endParaRPr>
          </a:p>
        </p:txBody>
      </p:sp>
      <p:sp>
        <p:nvSpPr>
          <p:cNvPr id="593" name="Google Shape;593;g37841f0056b_3_258"/>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94" name="Google Shape;594;g37841f0056b_3_258"/>
          <p:cNvCxnSpPr/>
          <p:nvPr/>
        </p:nvCxnSpPr>
        <p:spPr>
          <a:xfrm>
            <a:off x="6846400" y="2064675"/>
            <a:ext cx="32700" cy="258690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g3641d7bedac_2_15"/>
          <p:cNvSpPr/>
          <p:nvPr/>
        </p:nvSpPr>
        <p:spPr>
          <a:xfrm>
            <a:off x="1042325" y="1372675"/>
            <a:ext cx="3992400" cy="1736100"/>
          </a:xfrm>
          <a:prstGeom prst="roundRect">
            <a:avLst>
              <a:gd fmla="val 16667" name="adj"/>
            </a:avLst>
          </a:prstGeom>
          <a:solidFill>
            <a:srgbClr val="3D3D3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rPr lang="ko-KR" sz="2250">
                <a:solidFill>
                  <a:schemeClr val="lt1"/>
                </a:solidFill>
                <a:latin typeface="Nanum Pen Script"/>
                <a:ea typeface="Nanum Pen Script"/>
                <a:cs typeface="Nanum Pen Script"/>
                <a:sym typeface="Nanum Pen Script"/>
              </a:rPr>
              <a:t>'로드킬' 사고는 야생 동물의 목숨도 </a:t>
            </a:r>
            <a:endParaRPr sz="2250">
              <a:solidFill>
                <a:schemeClr val="lt1"/>
              </a:solidFill>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rPr lang="ko-KR" sz="2250">
                <a:solidFill>
                  <a:schemeClr val="lt1"/>
                </a:solidFill>
                <a:latin typeface="Nanum Pen Script"/>
                <a:ea typeface="Nanum Pen Script"/>
                <a:cs typeface="Nanum Pen Script"/>
                <a:sym typeface="Nanum Pen Script"/>
              </a:rPr>
              <a:t>빼앗아 가지만, </a:t>
            </a:r>
            <a:endParaRPr sz="2250">
              <a:solidFill>
                <a:schemeClr val="lt1"/>
              </a:solidFill>
              <a:latin typeface="Nanum Pen Script"/>
              <a:ea typeface="Nanum Pen Script"/>
              <a:cs typeface="Nanum Pen Script"/>
              <a:sym typeface="Nanum Pen Script"/>
            </a:endParaRPr>
          </a:p>
          <a:p>
            <a:pPr indent="0" lvl="0" marL="0" marR="0" rtl="0" algn="just">
              <a:lnSpc>
                <a:spcPct val="100000"/>
              </a:lnSpc>
              <a:spcBef>
                <a:spcPts val="0"/>
              </a:spcBef>
              <a:spcAft>
                <a:spcPts val="0"/>
              </a:spcAft>
              <a:buNone/>
            </a:pPr>
            <a:r>
              <a:rPr lang="ko-KR" sz="2250">
                <a:solidFill>
                  <a:schemeClr val="lt1"/>
                </a:solidFill>
                <a:latin typeface="Nanum Pen Script"/>
                <a:ea typeface="Nanum Pen Script"/>
                <a:cs typeface="Nanum Pen Script"/>
                <a:sym typeface="Nanum Pen Script"/>
              </a:rPr>
              <a:t>운전자와 다른 차량 탑승객의 생명을 위협할 수도 있어 절대 경계심을 늦춰서는 안 됩니다.</a:t>
            </a:r>
            <a:endParaRPr sz="3700">
              <a:solidFill>
                <a:schemeClr val="lt1"/>
              </a:solidFill>
              <a:latin typeface="Nanum Pen Script"/>
              <a:ea typeface="Nanum Pen Script"/>
              <a:cs typeface="Nanum Pen Script"/>
              <a:sym typeface="Nanum Pen Scrip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98" name="Shape 598"/>
        <p:cNvGrpSpPr/>
        <p:nvPr/>
      </p:nvGrpSpPr>
      <p:grpSpPr>
        <a:xfrm>
          <a:off x="0" y="0"/>
          <a:ext cx="0" cy="0"/>
          <a:chOff x="0" y="0"/>
          <a:chExt cx="0" cy="0"/>
        </a:xfrm>
      </p:grpSpPr>
      <p:sp>
        <p:nvSpPr>
          <p:cNvPr id="599" name="Google Shape;599;g37841f0056b_1_35"/>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0" name="Google Shape;600;g37841f0056b_1_35"/>
          <p:cNvSpPr txBox="1"/>
          <p:nvPr/>
        </p:nvSpPr>
        <p:spPr>
          <a:xfrm>
            <a:off x="0" y="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6 result</a:t>
            </a:r>
            <a:endParaRPr b="0" i="0" sz="1200" u="none" cap="none" strike="noStrike">
              <a:solidFill>
                <a:schemeClr val="accent2"/>
              </a:solidFill>
              <a:latin typeface="Permanent Marker"/>
              <a:ea typeface="Permanent Marker"/>
              <a:cs typeface="Permanent Marker"/>
              <a:sym typeface="Permanent Marker"/>
            </a:endParaRPr>
          </a:p>
        </p:txBody>
      </p:sp>
      <p:sp>
        <p:nvSpPr>
          <p:cNvPr id="601" name="Google Shape;601;g37841f0056b_1_35"/>
          <p:cNvSpPr txBox="1"/>
          <p:nvPr/>
        </p:nvSpPr>
        <p:spPr>
          <a:xfrm>
            <a:off x="228600" y="447150"/>
            <a:ext cx="18198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분석 결과 요약</a:t>
            </a:r>
            <a:endParaRPr sz="2000">
              <a:solidFill>
                <a:schemeClr val="dk1"/>
              </a:solidFill>
            </a:endParaRPr>
          </a:p>
        </p:txBody>
      </p:sp>
      <p:pic>
        <p:nvPicPr>
          <p:cNvPr id="602" name="Google Shape;602;g37841f0056b_1_35" title="grid_final_final.png"/>
          <p:cNvPicPr preferRelativeResize="0"/>
          <p:nvPr/>
        </p:nvPicPr>
        <p:blipFill>
          <a:blip r:embed="rId3">
            <a:alphaModFix/>
          </a:blip>
          <a:stretch>
            <a:fillRect/>
          </a:stretch>
        </p:blipFill>
        <p:spPr>
          <a:xfrm>
            <a:off x="304075" y="2459975"/>
            <a:ext cx="6526275" cy="3376574"/>
          </a:xfrm>
          <a:prstGeom prst="rect">
            <a:avLst/>
          </a:prstGeom>
          <a:noFill/>
          <a:ln>
            <a:noFill/>
          </a:ln>
        </p:spPr>
      </p:pic>
      <p:sp>
        <p:nvSpPr>
          <p:cNvPr id="603" name="Google Shape;603;g37841f0056b_1_35"/>
          <p:cNvSpPr txBox="1"/>
          <p:nvPr/>
        </p:nvSpPr>
        <p:spPr>
          <a:xfrm>
            <a:off x="2623413" y="1350163"/>
            <a:ext cx="18876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3000">
                <a:solidFill>
                  <a:srgbClr val="1C4587"/>
                </a:solidFill>
                <a:latin typeface="Nanum Pen Script"/>
                <a:ea typeface="Nanum Pen Script"/>
                <a:cs typeface="Nanum Pen Script"/>
                <a:sym typeface="Nanum Pen Script"/>
              </a:rPr>
              <a:t>강원도 홍천군</a:t>
            </a:r>
            <a:endParaRPr sz="3000">
              <a:solidFill>
                <a:srgbClr val="1C4587"/>
              </a:solidFill>
              <a:latin typeface="Nanum Pen Script"/>
              <a:ea typeface="Nanum Pen Script"/>
              <a:cs typeface="Nanum Pen Script"/>
              <a:sym typeface="Nanum Pen Script"/>
            </a:endParaRPr>
          </a:p>
        </p:txBody>
      </p:sp>
      <p:cxnSp>
        <p:nvCxnSpPr>
          <p:cNvPr id="604" name="Google Shape;604;g37841f0056b_1_35"/>
          <p:cNvCxnSpPr/>
          <p:nvPr/>
        </p:nvCxnSpPr>
        <p:spPr>
          <a:xfrm>
            <a:off x="7150775" y="840175"/>
            <a:ext cx="600" cy="5417100"/>
          </a:xfrm>
          <a:prstGeom prst="straightConnector1">
            <a:avLst/>
          </a:prstGeom>
          <a:noFill/>
          <a:ln cap="flat" cmpd="sng" w="9525">
            <a:solidFill>
              <a:schemeClr val="dk2"/>
            </a:solidFill>
            <a:prstDash val="solid"/>
            <a:round/>
            <a:headEnd len="med" w="med" type="none"/>
            <a:tailEnd len="med" w="med" type="none"/>
          </a:ln>
        </p:spPr>
      </p:cxnSp>
      <p:grpSp>
        <p:nvGrpSpPr>
          <p:cNvPr id="605" name="Google Shape;605;g37841f0056b_1_35"/>
          <p:cNvGrpSpPr/>
          <p:nvPr/>
        </p:nvGrpSpPr>
        <p:grpSpPr>
          <a:xfrm>
            <a:off x="7187350" y="2998850"/>
            <a:ext cx="5004600" cy="2099100"/>
            <a:chOff x="7187350" y="3532250"/>
            <a:chExt cx="5004600" cy="2099100"/>
          </a:xfrm>
        </p:grpSpPr>
        <p:sp>
          <p:nvSpPr>
            <p:cNvPr id="606" name="Google Shape;606;g37841f0056b_1_35"/>
            <p:cNvSpPr txBox="1"/>
            <p:nvPr/>
          </p:nvSpPr>
          <p:spPr>
            <a:xfrm>
              <a:off x="7187350" y="3532250"/>
              <a:ext cx="4305600" cy="20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800">
                  <a:solidFill>
                    <a:schemeClr val="dk1"/>
                  </a:solidFill>
                  <a:latin typeface="Nanum Pen Script"/>
                  <a:ea typeface="Nanum Pen Script"/>
                  <a:cs typeface="Nanum Pen Script"/>
                  <a:sym typeface="Nanum Pen Script"/>
                </a:rPr>
                <a:t>0마리   </a:t>
              </a:r>
              <a:r>
                <a:rPr lang="ko-KR" sz="2800">
                  <a:solidFill>
                    <a:schemeClr val="dk1"/>
                  </a:solidFill>
                  <a:latin typeface="Nanum Pen Script"/>
                  <a:ea typeface="Nanum Pen Script"/>
                  <a:cs typeface="Nanum Pen Script"/>
                  <a:sym typeface="Nanum Pen Script"/>
                </a:rPr>
                <a:t>   → 0등</a:t>
              </a:r>
              <a:r>
                <a:rPr lang="ko-KR" sz="2800">
                  <a:solidFill>
                    <a:schemeClr val="dk1"/>
                  </a:solidFill>
                  <a:latin typeface="Nanum Pen Script"/>
                  <a:ea typeface="Nanum Pen Script"/>
                  <a:cs typeface="Nanum Pen Script"/>
                  <a:sym typeface="Nanum Pen Script"/>
                </a:rPr>
                <a:t>급</a:t>
              </a:r>
              <a:endParaRPr sz="2800">
                <a:solidFill>
                  <a:schemeClr val="dk1"/>
                </a:solidFill>
                <a:latin typeface="Nanum Pen Script"/>
                <a:ea typeface="Nanum Pen Script"/>
                <a:cs typeface="Nanum Pen Script"/>
                <a:sym typeface="Nanum Pen Script"/>
              </a:endParaRPr>
            </a:p>
            <a:p>
              <a:pPr indent="0" lvl="0" marL="0" rtl="0" algn="l">
                <a:spcBef>
                  <a:spcPts val="0"/>
                </a:spcBef>
                <a:spcAft>
                  <a:spcPts val="0"/>
                </a:spcAft>
                <a:buNone/>
              </a:pPr>
              <a:r>
                <a:rPr lang="ko-KR" sz="2800">
                  <a:solidFill>
                    <a:schemeClr val="dk1"/>
                  </a:solidFill>
                  <a:latin typeface="Nanum Pen Script"/>
                  <a:ea typeface="Nanum Pen Script"/>
                  <a:cs typeface="Nanum Pen Script"/>
                  <a:sym typeface="Nanum Pen Script"/>
                </a:rPr>
                <a:t>1,2,3마리   </a:t>
              </a:r>
              <a:r>
                <a:rPr lang="ko-KR" sz="2800">
                  <a:solidFill>
                    <a:schemeClr val="dk1"/>
                  </a:solidFill>
                  <a:latin typeface="Nanum Pen Script"/>
                  <a:ea typeface="Nanum Pen Script"/>
                  <a:cs typeface="Nanum Pen Script"/>
                  <a:sym typeface="Nanum Pen Script"/>
                </a:rPr>
                <a:t>→ 1 등급</a:t>
              </a:r>
              <a:endParaRPr sz="2800">
                <a:solidFill>
                  <a:schemeClr val="dk1"/>
                </a:solidFill>
                <a:latin typeface="Nanum Pen Script"/>
                <a:ea typeface="Nanum Pen Script"/>
                <a:cs typeface="Nanum Pen Script"/>
                <a:sym typeface="Nanum Pen Script"/>
              </a:endParaRPr>
            </a:p>
            <a:p>
              <a:pPr indent="0" lvl="0" marL="0" rtl="0" algn="l">
                <a:spcBef>
                  <a:spcPts val="0"/>
                </a:spcBef>
                <a:spcAft>
                  <a:spcPts val="0"/>
                </a:spcAft>
                <a:buNone/>
              </a:pPr>
              <a:r>
                <a:rPr lang="ko-KR" sz="2800">
                  <a:solidFill>
                    <a:schemeClr val="dk1"/>
                  </a:solidFill>
                  <a:latin typeface="Nanum Pen Script"/>
                  <a:ea typeface="Nanum Pen Script"/>
                  <a:cs typeface="Nanum Pen Script"/>
                  <a:sym typeface="Nanum Pen Script"/>
                </a:rPr>
                <a:t>4마리 ~  </a:t>
              </a:r>
              <a:r>
                <a:rPr lang="ko-KR" sz="2800">
                  <a:solidFill>
                    <a:schemeClr val="dk1"/>
                  </a:solidFill>
                  <a:latin typeface="Nanum Pen Script"/>
                  <a:ea typeface="Nanum Pen Script"/>
                  <a:cs typeface="Nanum Pen Script"/>
                  <a:sym typeface="Nanum Pen Script"/>
                </a:rPr>
                <a:t> → 2등급</a:t>
              </a:r>
              <a:endParaRPr sz="2800">
                <a:solidFill>
                  <a:schemeClr val="dk1"/>
                </a:solidFill>
                <a:latin typeface="Nanum Pen Script"/>
                <a:ea typeface="Nanum Pen Script"/>
                <a:cs typeface="Nanum Pen Script"/>
                <a:sym typeface="Nanum Pen Script"/>
              </a:endParaRPr>
            </a:p>
          </p:txBody>
        </p:sp>
        <p:sp>
          <p:nvSpPr>
            <p:cNvPr id="607" name="Google Shape;607;g37841f0056b_1_35"/>
            <p:cNvSpPr/>
            <p:nvPr/>
          </p:nvSpPr>
          <p:spPr>
            <a:xfrm>
              <a:off x="10280650" y="3532250"/>
              <a:ext cx="1911300" cy="410700"/>
            </a:xfrm>
            <a:prstGeom prst="roundRect">
              <a:avLst>
                <a:gd fmla="val 16667" name="adj"/>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KR" sz="2600">
                  <a:solidFill>
                    <a:schemeClr val="dk1"/>
                  </a:solidFill>
                  <a:latin typeface="Nanum Pen Script"/>
                  <a:ea typeface="Nanum Pen Script"/>
                  <a:cs typeface="Nanum Pen Script"/>
                  <a:sym typeface="Nanum Pen Script"/>
                </a:rPr>
                <a:t>로드킬 준안전지역 </a:t>
              </a:r>
              <a:endParaRPr sz="2600">
                <a:solidFill>
                  <a:schemeClr val="dk1"/>
                </a:solidFill>
                <a:latin typeface="Nanum Pen Script"/>
                <a:ea typeface="Nanum Pen Script"/>
                <a:cs typeface="Nanum Pen Script"/>
                <a:sym typeface="Nanum Pen Script"/>
              </a:endParaRPr>
            </a:p>
          </p:txBody>
        </p:sp>
        <p:sp>
          <p:nvSpPr>
            <p:cNvPr id="608" name="Google Shape;608;g37841f0056b_1_35"/>
            <p:cNvSpPr/>
            <p:nvPr/>
          </p:nvSpPr>
          <p:spPr>
            <a:xfrm>
              <a:off x="10280650" y="3986713"/>
              <a:ext cx="1911300" cy="410700"/>
            </a:xfrm>
            <a:prstGeom prst="roundRect">
              <a:avLst>
                <a:gd fmla="val 16667" name="adj"/>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KR" sz="2600">
                  <a:solidFill>
                    <a:schemeClr val="dk1"/>
                  </a:solidFill>
                  <a:latin typeface="Nanum Pen Script"/>
                  <a:ea typeface="Nanum Pen Script"/>
                  <a:cs typeface="Nanum Pen Script"/>
                  <a:sym typeface="Nanum Pen Script"/>
                </a:rPr>
                <a:t>로드킬 준위험지역</a:t>
              </a:r>
              <a:endParaRPr sz="2600">
                <a:solidFill>
                  <a:schemeClr val="dk1"/>
                </a:solidFill>
                <a:latin typeface="Nanum Pen Script"/>
                <a:ea typeface="Nanum Pen Script"/>
                <a:cs typeface="Nanum Pen Script"/>
                <a:sym typeface="Nanum Pen Script"/>
              </a:endParaRPr>
            </a:p>
          </p:txBody>
        </p:sp>
        <p:sp>
          <p:nvSpPr>
            <p:cNvPr id="609" name="Google Shape;609;g37841f0056b_1_35"/>
            <p:cNvSpPr/>
            <p:nvPr/>
          </p:nvSpPr>
          <p:spPr>
            <a:xfrm>
              <a:off x="10280650" y="4441200"/>
              <a:ext cx="1911300" cy="410700"/>
            </a:xfrm>
            <a:prstGeom prst="roundRect">
              <a:avLst>
                <a:gd fmla="val 16667" name="adj"/>
              </a:avLst>
            </a:prstGeom>
            <a:solidFill>
              <a:srgbClr val="F4CCCC"/>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KR" sz="2600">
                  <a:solidFill>
                    <a:schemeClr val="dk1"/>
                  </a:solidFill>
                  <a:latin typeface="Nanum Pen Script"/>
                  <a:ea typeface="Nanum Pen Script"/>
                  <a:cs typeface="Nanum Pen Script"/>
                  <a:sym typeface="Nanum Pen Script"/>
                </a:rPr>
                <a:t>로드킬 위험지역</a:t>
              </a:r>
              <a:endParaRPr sz="2600">
                <a:solidFill>
                  <a:schemeClr val="dk1"/>
                </a:solidFill>
                <a:latin typeface="Nanum Pen Script"/>
                <a:ea typeface="Nanum Pen Script"/>
                <a:cs typeface="Nanum Pen Script"/>
                <a:sym typeface="Nanum Pen Script"/>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13" name="Shape 613"/>
        <p:cNvGrpSpPr/>
        <p:nvPr/>
      </p:nvGrpSpPr>
      <p:grpSpPr>
        <a:xfrm>
          <a:off x="0" y="0"/>
          <a:ext cx="0" cy="0"/>
          <a:chOff x="0" y="0"/>
          <a:chExt cx="0" cy="0"/>
        </a:xfrm>
      </p:grpSpPr>
      <p:pic>
        <p:nvPicPr>
          <p:cNvPr id="614" name="Google Shape;614;g37841f0056b_1_40" title="grid_final_final.png"/>
          <p:cNvPicPr preferRelativeResize="0"/>
          <p:nvPr/>
        </p:nvPicPr>
        <p:blipFill>
          <a:blip r:embed="rId3">
            <a:alphaModFix/>
          </a:blip>
          <a:stretch>
            <a:fillRect/>
          </a:stretch>
        </p:blipFill>
        <p:spPr>
          <a:xfrm>
            <a:off x="1407700" y="2048602"/>
            <a:ext cx="5880006" cy="2939968"/>
          </a:xfrm>
          <a:prstGeom prst="rect">
            <a:avLst/>
          </a:prstGeom>
          <a:noFill/>
          <a:ln>
            <a:noFill/>
          </a:ln>
        </p:spPr>
      </p:pic>
      <p:sp>
        <p:nvSpPr>
          <p:cNvPr id="615" name="Google Shape;615;g37841f0056b_1_40"/>
          <p:cNvSpPr/>
          <p:nvPr/>
        </p:nvSpPr>
        <p:spPr>
          <a:xfrm>
            <a:off x="98569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6" name="Google Shape;616;g37841f0056b_1_40"/>
          <p:cNvSpPr txBox="1"/>
          <p:nvPr/>
        </p:nvSpPr>
        <p:spPr>
          <a:xfrm>
            <a:off x="225800" y="460425"/>
            <a:ext cx="29433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시각화 - 그리드 선택</a:t>
            </a:r>
            <a:endParaRPr sz="2000">
              <a:solidFill>
                <a:schemeClr val="dk1"/>
              </a:solidFill>
            </a:endParaRPr>
          </a:p>
        </p:txBody>
      </p:sp>
      <p:pic>
        <p:nvPicPr>
          <p:cNvPr id="617" name="Google Shape;617;g37841f0056b_1_40" title="63d097e8-bd77-44ca-a0c7-d418accb416f.png"/>
          <p:cNvPicPr preferRelativeResize="0"/>
          <p:nvPr/>
        </p:nvPicPr>
        <p:blipFill>
          <a:blip r:embed="rId4">
            <a:alphaModFix/>
          </a:blip>
          <a:stretch>
            <a:fillRect/>
          </a:stretch>
        </p:blipFill>
        <p:spPr>
          <a:xfrm>
            <a:off x="7988708" y="795988"/>
            <a:ext cx="3319949" cy="4192593"/>
          </a:xfrm>
          <a:prstGeom prst="rect">
            <a:avLst/>
          </a:prstGeom>
          <a:noFill/>
          <a:ln>
            <a:noFill/>
          </a:ln>
        </p:spPr>
      </p:pic>
      <p:grpSp>
        <p:nvGrpSpPr>
          <p:cNvPr id="618" name="Google Shape;618;g37841f0056b_1_40"/>
          <p:cNvGrpSpPr/>
          <p:nvPr/>
        </p:nvGrpSpPr>
        <p:grpSpPr>
          <a:xfrm>
            <a:off x="2421721" y="811138"/>
            <a:ext cx="5596585" cy="4186135"/>
            <a:chOff x="1700457" y="-5451046"/>
            <a:chExt cx="20240815" cy="15139729"/>
          </a:xfrm>
        </p:grpSpPr>
        <p:cxnSp>
          <p:nvCxnSpPr>
            <p:cNvPr id="619" name="Google Shape;619;g37841f0056b_1_40"/>
            <p:cNvCxnSpPr/>
            <p:nvPr/>
          </p:nvCxnSpPr>
          <p:spPr>
            <a:xfrm flipH="1" rot="10800000">
              <a:off x="2794968" y="-5451046"/>
              <a:ext cx="19102500" cy="10425600"/>
            </a:xfrm>
            <a:prstGeom prst="straightConnector1">
              <a:avLst/>
            </a:prstGeom>
            <a:noFill/>
            <a:ln cap="flat" cmpd="sng" w="25150">
              <a:solidFill>
                <a:srgbClr val="FF0000"/>
              </a:solidFill>
              <a:prstDash val="solid"/>
              <a:round/>
              <a:headEnd len="med" w="med" type="none"/>
              <a:tailEnd len="med" w="med" type="none"/>
            </a:ln>
          </p:spPr>
        </p:cxnSp>
        <p:grpSp>
          <p:nvGrpSpPr>
            <p:cNvPr id="620" name="Google Shape;620;g37841f0056b_1_40"/>
            <p:cNvGrpSpPr/>
            <p:nvPr/>
          </p:nvGrpSpPr>
          <p:grpSpPr>
            <a:xfrm>
              <a:off x="1700457" y="4997585"/>
              <a:ext cx="20240815" cy="4691098"/>
              <a:chOff x="2041894" y="4754560"/>
              <a:chExt cx="20240815" cy="4691098"/>
            </a:xfrm>
          </p:grpSpPr>
          <p:sp>
            <p:nvSpPr>
              <p:cNvPr id="621" name="Google Shape;621;g37841f0056b_1_40"/>
              <p:cNvSpPr/>
              <p:nvPr/>
            </p:nvSpPr>
            <p:spPr>
              <a:xfrm>
                <a:off x="2041894" y="4754560"/>
                <a:ext cx="1062600" cy="1308600"/>
              </a:xfrm>
              <a:prstGeom prst="frame">
                <a:avLst>
                  <a:gd fmla="val 12028" name="adj1"/>
                </a:avLst>
              </a:prstGeom>
              <a:solidFill>
                <a:srgbClr val="FF0000"/>
              </a:solidFill>
              <a:ln cap="flat" cmpd="sng" w="2475">
                <a:solidFill>
                  <a:schemeClr val="dk2"/>
                </a:solidFill>
                <a:prstDash val="solid"/>
                <a:round/>
                <a:headEnd len="sm" w="sm" type="none"/>
                <a:tailEnd len="sm" w="sm" type="none"/>
              </a:ln>
            </p:spPr>
            <p:txBody>
              <a:bodyPr anchorCtr="0" anchor="ctr" bIns="23600" lIns="23600" spcFirstLastPara="1" rIns="23600" wrap="square" tIns="23600">
                <a:noAutofit/>
              </a:bodyPr>
              <a:lstStyle/>
              <a:p>
                <a:pPr indent="0" lvl="0" marL="0" rtl="0" algn="ctr">
                  <a:spcBef>
                    <a:spcPts val="0"/>
                  </a:spcBef>
                  <a:spcAft>
                    <a:spcPts val="0"/>
                  </a:spcAft>
                  <a:buNone/>
                </a:pPr>
                <a:r>
                  <a:t/>
                </a:r>
                <a:endParaRPr sz="360"/>
              </a:p>
            </p:txBody>
          </p:sp>
          <p:cxnSp>
            <p:nvCxnSpPr>
              <p:cNvPr id="622" name="Google Shape;622;g37841f0056b_1_40"/>
              <p:cNvCxnSpPr/>
              <p:nvPr/>
            </p:nvCxnSpPr>
            <p:spPr>
              <a:xfrm>
                <a:off x="3107609" y="5963858"/>
                <a:ext cx="19175100" cy="3481800"/>
              </a:xfrm>
              <a:prstGeom prst="straightConnector1">
                <a:avLst/>
              </a:prstGeom>
              <a:noFill/>
              <a:ln cap="flat" cmpd="sng" w="25150">
                <a:solidFill>
                  <a:srgbClr val="FF0000"/>
                </a:solidFill>
                <a:prstDash val="solid"/>
                <a:round/>
                <a:headEnd len="med" w="med" type="none"/>
                <a:tailEnd len="med" w="med" type="none"/>
              </a:ln>
            </p:spPr>
          </p:cxnSp>
        </p:grpSp>
      </p:grpSp>
      <p:sp>
        <p:nvSpPr>
          <p:cNvPr id="623" name="Google Shape;623;g37841f0056b_1_40"/>
          <p:cNvSpPr txBox="1"/>
          <p:nvPr/>
        </p:nvSpPr>
        <p:spPr>
          <a:xfrm>
            <a:off x="0" y="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6 result</a:t>
            </a:r>
            <a:endParaRPr b="0" i="0" sz="1200" u="none" cap="none" strike="noStrike">
              <a:solidFill>
                <a:schemeClr val="accent2"/>
              </a:solidFill>
              <a:latin typeface="Permanent Marker"/>
              <a:ea typeface="Permanent Marker"/>
              <a:cs typeface="Permanent Marker"/>
              <a:sym typeface="Permanent Marker"/>
            </a:endParaRPr>
          </a:p>
        </p:txBody>
      </p:sp>
      <p:sp>
        <p:nvSpPr>
          <p:cNvPr id="624" name="Google Shape;624;g37841f0056b_1_40"/>
          <p:cNvSpPr/>
          <p:nvPr/>
        </p:nvSpPr>
        <p:spPr>
          <a:xfrm>
            <a:off x="7736625" y="5104750"/>
            <a:ext cx="3792000" cy="153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sz="2400">
                <a:latin typeface="Nanum Pen Script"/>
                <a:ea typeface="Nanum Pen Script"/>
                <a:cs typeface="Nanum Pen Script"/>
                <a:sym typeface="Nanum Pen Script"/>
              </a:rPr>
              <a:t>수원지 존재, 도로에 의한 산지의 파편화</a:t>
            </a:r>
            <a:endParaRPr sz="2400">
              <a:latin typeface="Nanum Pen Script"/>
              <a:ea typeface="Nanum Pen Script"/>
              <a:cs typeface="Nanum Pen Script"/>
              <a:sym typeface="Nanum Pen Scrip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1000"/>
                                        <p:tgtEl>
                                          <p:spTgt spid="617"/>
                                        </p:tgtEl>
                                        <p:attrNameLst>
                                          <p:attrName>ppt_w</p:attrName>
                                        </p:attrNameLst>
                                      </p:cBhvr>
                                      <p:tavLst>
                                        <p:tav fmla="" tm="0">
                                          <p:val>
                                            <p:strVal val="0"/>
                                          </p:val>
                                        </p:tav>
                                        <p:tav fmla="" tm="100000">
                                          <p:val>
                                            <p:strVal val="#ppt_w"/>
                                          </p:val>
                                        </p:tav>
                                      </p:tavLst>
                                    </p:anim>
                                    <p:anim calcmode="lin" valueType="num">
                                      <p:cBhvr additive="base">
                                        <p:cTn dur="1000"/>
                                        <p:tgtEl>
                                          <p:spTgt spid="61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28" name="Shape 628"/>
        <p:cNvGrpSpPr/>
        <p:nvPr/>
      </p:nvGrpSpPr>
      <p:grpSpPr>
        <a:xfrm>
          <a:off x="0" y="0"/>
          <a:ext cx="0" cy="0"/>
          <a:chOff x="0" y="0"/>
          <a:chExt cx="0" cy="0"/>
        </a:xfrm>
      </p:grpSpPr>
      <p:sp>
        <p:nvSpPr>
          <p:cNvPr id="629" name="Google Shape;629;g37841f0056b_1_45"/>
          <p:cNvSpPr txBox="1"/>
          <p:nvPr/>
        </p:nvSpPr>
        <p:spPr>
          <a:xfrm>
            <a:off x="3740400" y="2321500"/>
            <a:ext cx="4749600" cy="31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800">
                <a:solidFill>
                  <a:schemeClr val="dk1"/>
                </a:solidFill>
              </a:rPr>
              <a:t> </a:t>
            </a:r>
            <a:endParaRPr sz="2800">
              <a:solidFill>
                <a:schemeClr val="dk1"/>
              </a:solidFill>
            </a:endParaRPr>
          </a:p>
        </p:txBody>
      </p:sp>
      <p:sp>
        <p:nvSpPr>
          <p:cNvPr id="630" name="Google Shape;630;g37841f0056b_1_45"/>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g37841f0056b_1_45"/>
          <p:cNvSpPr txBox="1"/>
          <p:nvPr/>
        </p:nvSpPr>
        <p:spPr>
          <a:xfrm>
            <a:off x="228600" y="523350"/>
            <a:ext cx="20085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중요한 발견점들</a:t>
            </a:r>
            <a:endParaRPr sz="2000">
              <a:solidFill>
                <a:schemeClr val="dk1"/>
              </a:solidFill>
            </a:endParaRPr>
          </a:p>
        </p:txBody>
      </p:sp>
      <p:sp>
        <p:nvSpPr>
          <p:cNvPr id="632" name="Google Shape;632;g37841f0056b_1_45"/>
          <p:cNvSpPr/>
          <p:nvPr/>
        </p:nvSpPr>
        <p:spPr>
          <a:xfrm>
            <a:off x="1836250" y="1359950"/>
            <a:ext cx="8577900" cy="4098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latin typeface="Nanum Pen Script"/>
              <a:ea typeface="Nanum Pen Script"/>
              <a:cs typeface="Nanum Pen Script"/>
              <a:sym typeface="Nanum Pen Script"/>
            </a:endParaRPr>
          </a:p>
          <a:p>
            <a:pPr indent="0" lvl="0" marL="0" rtl="0" algn="l">
              <a:spcBef>
                <a:spcPts val="0"/>
              </a:spcBef>
              <a:spcAft>
                <a:spcPts val="0"/>
              </a:spcAft>
              <a:buNone/>
            </a:pPr>
            <a:r>
              <a:t/>
            </a:r>
            <a:endParaRPr sz="2800">
              <a:latin typeface="Nanum Pen Script"/>
              <a:ea typeface="Nanum Pen Script"/>
              <a:cs typeface="Nanum Pen Script"/>
              <a:sym typeface="Nanum Pen Script"/>
            </a:endParaRPr>
          </a:p>
          <a:p>
            <a:pPr indent="-406400" lvl="0" marL="457200" rtl="0" algn="l">
              <a:spcBef>
                <a:spcPts val="0"/>
              </a:spcBef>
              <a:spcAft>
                <a:spcPts val="0"/>
              </a:spcAft>
              <a:buClr>
                <a:schemeClr val="dk1"/>
              </a:buClr>
              <a:buSzPts val="2800"/>
              <a:buFont typeface="Nanum Pen Script"/>
              <a:buChar char="●"/>
            </a:pPr>
            <a:r>
              <a:rPr lang="ko-KR" sz="2800">
                <a:solidFill>
                  <a:schemeClr val="dk1"/>
                </a:solidFill>
                <a:latin typeface="Nanum Pen Script"/>
                <a:ea typeface="Nanum Pen Script"/>
                <a:cs typeface="Nanum Pen Script"/>
                <a:sym typeface="Nanum Pen Script"/>
              </a:rPr>
              <a:t>로드킬 발생</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Clr>
                <a:schemeClr val="dk1"/>
              </a:buClr>
              <a:buSzPts val="1100"/>
              <a:buFont typeface="Arial"/>
              <a:buNone/>
            </a:pPr>
            <a:r>
              <a:rPr lang="ko-KR" sz="2800">
                <a:solidFill>
                  <a:schemeClr val="dk1"/>
                </a:solidFill>
                <a:latin typeface="Nanum Pen Script"/>
                <a:ea typeface="Nanum Pen Script"/>
                <a:cs typeface="Nanum Pen Script"/>
                <a:sym typeface="Nanum Pen Script"/>
              </a:rPr>
              <a:t>고속도로보다 지방도로에서 더 많이 일어난다.</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None/>
            </a:pPr>
            <a:r>
              <a:rPr lang="ko-KR" sz="2800">
                <a:solidFill>
                  <a:schemeClr val="dk1"/>
                </a:solidFill>
                <a:latin typeface="Nanum Pen Script"/>
                <a:ea typeface="Nanum Pen Script"/>
                <a:cs typeface="Nanum Pen Script"/>
                <a:sym typeface="Nanum Pen Script"/>
              </a:rPr>
              <a:t>→ 속도제한이 강한 연관관계를 가지지만 인과관계는 아니다.</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None/>
            </a:pPr>
            <a:r>
              <a:rPr lang="ko-KR" sz="2800">
                <a:solidFill>
                  <a:schemeClr val="dk1"/>
                </a:solidFill>
                <a:latin typeface="Nanum Pen Script"/>
                <a:ea typeface="Nanum Pen Script"/>
                <a:cs typeface="Nanum Pen Script"/>
                <a:sym typeface="Nanum Pen Script"/>
              </a:rPr>
              <a:t>→ 생태통로가 가까운 거리안에 2개 이상 있으면 로드킬이 극적으로 줄어든다.</a:t>
            </a:r>
            <a:endParaRPr sz="2800">
              <a:solidFill>
                <a:schemeClr val="dk1"/>
              </a:solidFill>
              <a:latin typeface="Nanum Pen Script"/>
              <a:ea typeface="Nanum Pen Script"/>
              <a:cs typeface="Nanum Pen Script"/>
              <a:sym typeface="Nanum Pen Script"/>
            </a:endParaRPr>
          </a:p>
          <a:p>
            <a:pPr indent="0" lvl="0" marL="0" rtl="0" algn="l">
              <a:spcBef>
                <a:spcPts val="0"/>
              </a:spcBef>
              <a:spcAft>
                <a:spcPts val="0"/>
              </a:spcAft>
              <a:buNone/>
            </a:pPr>
            <a:r>
              <a:t/>
            </a:r>
            <a:endParaRPr sz="2800">
              <a:solidFill>
                <a:schemeClr val="dk1"/>
              </a:solidFill>
              <a:latin typeface="Nanum Pen Script"/>
              <a:ea typeface="Nanum Pen Script"/>
              <a:cs typeface="Nanum Pen Script"/>
              <a:sym typeface="Nanum Pen Script"/>
            </a:endParaRPr>
          </a:p>
          <a:p>
            <a:pPr indent="-406400" lvl="0" marL="457200" rtl="0" algn="l">
              <a:spcBef>
                <a:spcPts val="0"/>
              </a:spcBef>
              <a:spcAft>
                <a:spcPts val="0"/>
              </a:spcAft>
              <a:buClr>
                <a:schemeClr val="dk1"/>
              </a:buClr>
              <a:buSzPts val="2800"/>
              <a:buFont typeface="Nanum Pen Script"/>
              <a:buChar char="●"/>
            </a:pPr>
            <a:r>
              <a:rPr lang="ko-KR" sz="2800">
                <a:solidFill>
                  <a:schemeClr val="dk1"/>
                </a:solidFill>
                <a:latin typeface="Nanum Pen Script"/>
                <a:ea typeface="Nanum Pen Script"/>
                <a:cs typeface="Nanum Pen Script"/>
                <a:sym typeface="Nanum Pen Script"/>
              </a:rPr>
              <a:t>생각보다 인구 밀집지역인 3-4 등급이 크게작용하지 않았음.</a:t>
            </a:r>
            <a:endParaRPr sz="2800">
              <a:solidFill>
                <a:schemeClr val="dk1"/>
              </a:solidFill>
              <a:latin typeface="Nanum Pen Script"/>
              <a:ea typeface="Nanum Pen Script"/>
              <a:cs typeface="Nanum Pen Script"/>
              <a:sym typeface="Nanum Pen Script"/>
            </a:endParaRPr>
          </a:p>
          <a:p>
            <a:pPr indent="-406400" lvl="0" marL="457200" rtl="0" algn="l">
              <a:spcBef>
                <a:spcPts val="0"/>
              </a:spcBef>
              <a:spcAft>
                <a:spcPts val="0"/>
              </a:spcAft>
              <a:buClr>
                <a:schemeClr val="dk1"/>
              </a:buClr>
              <a:buSzPts val="2800"/>
              <a:buFont typeface="Nanum Pen Script"/>
              <a:buChar char="●"/>
            </a:pPr>
            <a:r>
              <a:rPr lang="ko-KR" sz="2800">
                <a:solidFill>
                  <a:schemeClr val="dk1"/>
                </a:solidFill>
                <a:latin typeface="Nanum Pen Script"/>
                <a:ea typeface="Nanum Pen Script"/>
                <a:cs typeface="Nanum Pen Script"/>
                <a:sym typeface="Nanum Pen Script"/>
              </a:rPr>
              <a:t>우리의 예측대로 고속도로보다 지방도/국도가 더 중요한 요소였다</a:t>
            </a:r>
            <a:endParaRPr sz="2200">
              <a:solidFill>
                <a:schemeClr val="dk1"/>
              </a:solidFill>
              <a:latin typeface="Nanum Pen Script"/>
              <a:ea typeface="Nanum Pen Script"/>
              <a:cs typeface="Nanum Pen Script"/>
              <a:sym typeface="Nanum Pen Script"/>
            </a:endParaRPr>
          </a:p>
          <a:p>
            <a:pPr indent="0" lvl="0" marL="0" rtl="0" algn="l">
              <a:spcBef>
                <a:spcPts val="0"/>
              </a:spcBef>
              <a:spcAft>
                <a:spcPts val="0"/>
              </a:spcAft>
              <a:buNone/>
            </a:pPr>
            <a:r>
              <a:t/>
            </a:r>
            <a:endParaRPr sz="2200">
              <a:solidFill>
                <a:schemeClr val="dk1"/>
              </a:solidFill>
              <a:latin typeface="Nanum Pen Script"/>
              <a:ea typeface="Nanum Pen Script"/>
              <a:cs typeface="Nanum Pen Script"/>
              <a:sym typeface="Nanum Pen Script"/>
            </a:endParaRPr>
          </a:p>
          <a:p>
            <a:pPr indent="0" lvl="0" marL="0" rtl="0" algn="l">
              <a:spcBef>
                <a:spcPts val="0"/>
              </a:spcBef>
              <a:spcAft>
                <a:spcPts val="0"/>
              </a:spcAft>
              <a:buNone/>
            </a:pPr>
            <a:r>
              <a:t/>
            </a:r>
            <a:endParaRPr sz="2200">
              <a:latin typeface="Nanum Pen Script"/>
              <a:ea typeface="Nanum Pen Script"/>
              <a:cs typeface="Nanum Pen Script"/>
              <a:sym typeface="Nanum Pen Script"/>
            </a:endParaRPr>
          </a:p>
        </p:txBody>
      </p:sp>
      <p:sp>
        <p:nvSpPr>
          <p:cNvPr id="633" name="Google Shape;633;g37841f0056b_1_45"/>
          <p:cNvSpPr txBox="1"/>
          <p:nvPr/>
        </p:nvSpPr>
        <p:spPr>
          <a:xfrm>
            <a:off x="0" y="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6 result</a:t>
            </a:r>
            <a:endParaRPr b="0" i="0" sz="1200" u="none" cap="none" strike="noStrike">
              <a:solidFill>
                <a:schemeClr val="accent2"/>
              </a:solidFill>
              <a:latin typeface="Permanent Marker"/>
              <a:ea typeface="Permanent Marker"/>
              <a:cs typeface="Permanent Marker"/>
              <a:sym typeface="Permanent Marke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37" name="Shape 637"/>
        <p:cNvGrpSpPr/>
        <p:nvPr/>
      </p:nvGrpSpPr>
      <p:grpSpPr>
        <a:xfrm>
          <a:off x="0" y="0"/>
          <a:ext cx="0" cy="0"/>
          <a:chOff x="0" y="0"/>
          <a:chExt cx="0" cy="0"/>
        </a:xfrm>
      </p:grpSpPr>
      <p:sp>
        <p:nvSpPr>
          <p:cNvPr id="638" name="Google Shape;638;g37841f0056b_3_297"/>
          <p:cNvSpPr txBox="1"/>
          <p:nvPr/>
        </p:nvSpPr>
        <p:spPr>
          <a:xfrm>
            <a:off x="2450375" y="4173375"/>
            <a:ext cx="2202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conclusion</a:t>
            </a:r>
            <a:endParaRPr b="0" i="0" sz="1400" u="none" cap="none" strike="noStrike">
              <a:solidFill>
                <a:schemeClr val="accent2"/>
              </a:solidFill>
              <a:latin typeface="Permanent Marker"/>
              <a:ea typeface="Permanent Marker"/>
              <a:cs typeface="Permanent Marker"/>
              <a:sym typeface="Permanent Marker"/>
            </a:endParaRPr>
          </a:p>
        </p:txBody>
      </p:sp>
      <p:sp>
        <p:nvSpPr>
          <p:cNvPr id="639" name="Google Shape;639;g37841f0056b_3_297"/>
          <p:cNvSpPr txBox="1"/>
          <p:nvPr/>
        </p:nvSpPr>
        <p:spPr>
          <a:xfrm>
            <a:off x="2861372" y="1358553"/>
            <a:ext cx="1380600" cy="315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900"/>
              <a:buFont typeface="Arial"/>
              <a:buNone/>
            </a:pPr>
            <a:r>
              <a:rPr b="1" lang="ko-KR" sz="19900">
                <a:solidFill>
                  <a:schemeClr val="accent2"/>
                </a:solidFill>
              </a:rPr>
              <a:t>7</a:t>
            </a:r>
            <a:endParaRPr b="1" i="0" sz="19900" u="none" cap="none" strike="noStrike">
              <a:solidFill>
                <a:schemeClr val="accent2"/>
              </a:solidFill>
              <a:latin typeface="Arial"/>
              <a:ea typeface="Arial"/>
              <a:cs typeface="Arial"/>
              <a:sym typeface="Arial"/>
            </a:endParaRPr>
          </a:p>
        </p:txBody>
      </p:sp>
      <p:sp>
        <p:nvSpPr>
          <p:cNvPr id="640" name="Google Shape;640;g37841f0056b_3_297"/>
          <p:cNvSpPr txBox="1"/>
          <p:nvPr/>
        </p:nvSpPr>
        <p:spPr>
          <a:xfrm>
            <a:off x="7072600" y="2064675"/>
            <a:ext cx="32610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핵심 결론</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제안 사항</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accent2"/>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chemeClr val="dk1"/>
              </a:buClr>
              <a:buSzPts val="2800"/>
              <a:buFont typeface="Arial"/>
              <a:buNone/>
            </a:pPr>
            <a:r>
              <a:rPr lang="ko-KR" sz="2800">
                <a:solidFill>
                  <a:schemeClr val="accent2"/>
                </a:solidFill>
                <a:latin typeface="Nanum Pen Script"/>
                <a:ea typeface="Nanum Pen Script"/>
                <a:cs typeface="Nanum Pen Script"/>
                <a:sym typeface="Nanum Pen Script"/>
              </a:rPr>
              <a:t>향후 개선안</a:t>
            </a:r>
            <a:endParaRPr sz="2800">
              <a:solidFill>
                <a:schemeClr val="accent2"/>
              </a:solidFill>
              <a:latin typeface="Nanum Pen Script"/>
              <a:ea typeface="Nanum Pen Script"/>
              <a:cs typeface="Nanum Pen Script"/>
              <a:sym typeface="Nanum Pen Script"/>
            </a:endParaRPr>
          </a:p>
        </p:txBody>
      </p:sp>
      <p:sp>
        <p:nvSpPr>
          <p:cNvPr id="641" name="Google Shape;641;g37841f0056b_3_297"/>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42" name="Google Shape;642;g37841f0056b_3_297"/>
          <p:cNvCxnSpPr/>
          <p:nvPr/>
        </p:nvCxnSpPr>
        <p:spPr>
          <a:xfrm>
            <a:off x="6846400" y="2064675"/>
            <a:ext cx="51600" cy="258030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46" name="Shape 646"/>
        <p:cNvGrpSpPr/>
        <p:nvPr/>
      </p:nvGrpSpPr>
      <p:grpSpPr>
        <a:xfrm>
          <a:off x="0" y="0"/>
          <a:ext cx="0" cy="0"/>
          <a:chOff x="0" y="0"/>
          <a:chExt cx="0" cy="0"/>
        </a:xfrm>
      </p:grpSpPr>
      <p:sp>
        <p:nvSpPr>
          <p:cNvPr id="647" name="Google Shape;647;g37841f0056b_1_50"/>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g37841f0056b_1_50"/>
          <p:cNvSpPr txBox="1"/>
          <p:nvPr/>
        </p:nvSpPr>
        <p:spPr>
          <a:xfrm>
            <a:off x="0" y="0"/>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7 conclusion</a:t>
            </a:r>
            <a:endParaRPr b="0" i="0" sz="1200" u="none" cap="none" strike="noStrike">
              <a:solidFill>
                <a:schemeClr val="accent2"/>
              </a:solidFill>
              <a:latin typeface="Permanent Marker"/>
              <a:ea typeface="Permanent Marker"/>
              <a:cs typeface="Permanent Marker"/>
              <a:sym typeface="Permanent Marker"/>
            </a:endParaRPr>
          </a:p>
        </p:txBody>
      </p:sp>
      <p:sp>
        <p:nvSpPr>
          <p:cNvPr id="649" name="Google Shape;649;g37841f0056b_1_50"/>
          <p:cNvSpPr txBox="1"/>
          <p:nvPr/>
        </p:nvSpPr>
        <p:spPr>
          <a:xfrm>
            <a:off x="304800" y="447150"/>
            <a:ext cx="14316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핵심결론</a:t>
            </a:r>
            <a:endParaRPr sz="2000">
              <a:solidFill>
                <a:schemeClr val="dk1"/>
              </a:solidFill>
            </a:endParaRPr>
          </a:p>
        </p:txBody>
      </p:sp>
      <p:pic>
        <p:nvPicPr>
          <p:cNvPr id="650" name="Google Shape;650;g37841f0056b_1_50" title="63d097e8-bd77-44ca-a0c7-d418accb416f.png"/>
          <p:cNvPicPr preferRelativeResize="0"/>
          <p:nvPr/>
        </p:nvPicPr>
        <p:blipFill>
          <a:blip r:embed="rId3">
            <a:alphaModFix/>
          </a:blip>
          <a:stretch>
            <a:fillRect/>
          </a:stretch>
        </p:blipFill>
        <p:spPr>
          <a:xfrm>
            <a:off x="2902188" y="132150"/>
            <a:ext cx="5177350" cy="6538200"/>
          </a:xfrm>
          <a:prstGeom prst="rect">
            <a:avLst/>
          </a:prstGeom>
          <a:noFill/>
          <a:ln>
            <a:noFill/>
          </a:ln>
        </p:spPr>
      </p:pic>
      <p:sp>
        <p:nvSpPr>
          <p:cNvPr id="651" name="Google Shape;651;g37841f0056b_1_50"/>
          <p:cNvSpPr/>
          <p:nvPr/>
        </p:nvSpPr>
        <p:spPr>
          <a:xfrm>
            <a:off x="8437125" y="1543500"/>
            <a:ext cx="3169200" cy="377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KR" sz="2200">
                <a:latin typeface="Nanum Pen Script"/>
                <a:ea typeface="Nanum Pen Script"/>
                <a:cs typeface="Nanum Pen Script"/>
                <a:sym typeface="Nanum Pen Script"/>
              </a:rPr>
              <a:t>[생태통로 설치 위치 선정]</a:t>
            </a:r>
            <a:endParaRPr sz="2200">
              <a:latin typeface="Nanum Pen Script"/>
              <a:ea typeface="Nanum Pen Script"/>
              <a:cs typeface="Nanum Pen Script"/>
              <a:sym typeface="Nanum Pen Script"/>
            </a:endParaRPr>
          </a:p>
          <a:p>
            <a:pPr indent="0" lvl="0" marL="0" rtl="0" algn="l">
              <a:spcBef>
                <a:spcPts val="0"/>
              </a:spcBef>
              <a:spcAft>
                <a:spcPts val="0"/>
              </a:spcAft>
              <a:buNone/>
            </a:pPr>
            <a:r>
              <a:t/>
            </a:r>
            <a:endParaRPr sz="2200">
              <a:latin typeface="Nanum Pen Script"/>
              <a:ea typeface="Nanum Pen Script"/>
              <a:cs typeface="Nanum Pen Script"/>
              <a:sym typeface="Nanum Pen Script"/>
            </a:endParaRPr>
          </a:p>
          <a:p>
            <a:pPr indent="0" lvl="0" marL="0" rtl="0" algn="l">
              <a:spcBef>
                <a:spcPts val="0"/>
              </a:spcBef>
              <a:spcAft>
                <a:spcPts val="0"/>
              </a:spcAft>
              <a:buNone/>
            </a:pPr>
            <a:r>
              <a:t/>
            </a:r>
            <a:endParaRPr sz="2200">
              <a:latin typeface="Nanum Pen Script"/>
              <a:ea typeface="Nanum Pen Script"/>
              <a:cs typeface="Nanum Pen Script"/>
              <a:sym typeface="Nanum Pen Script"/>
            </a:endParaRPr>
          </a:p>
          <a:p>
            <a:pPr indent="-368300" lvl="0" marL="457200" rtl="0" algn="l">
              <a:spcBef>
                <a:spcPts val="0"/>
              </a:spcBef>
              <a:spcAft>
                <a:spcPts val="0"/>
              </a:spcAft>
              <a:buSzPts val="2200"/>
              <a:buFont typeface="Nanum Pen Script"/>
              <a:buChar char="●"/>
            </a:pPr>
            <a:r>
              <a:rPr lang="ko-KR" sz="2200">
                <a:latin typeface="Nanum Pen Script"/>
                <a:ea typeface="Nanum Pen Script"/>
                <a:cs typeface="Nanum Pen Script"/>
                <a:sym typeface="Nanum Pen Script"/>
              </a:rPr>
              <a:t>생태통로 </a:t>
            </a:r>
            <a:r>
              <a:rPr lang="ko-KR" sz="2200">
                <a:latin typeface="Nanum Pen Script"/>
                <a:ea typeface="Nanum Pen Script"/>
                <a:cs typeface="Nanum Pen Script"/>
                <a:sym typeface="Nanum Pen Script"/>
              </a:rPr>
              <a:t>유무:무</a:t>
            </a:r>
            <a:endParaRPr sz="2200">
              <a:latin typeface="Nanum Pen Script"/>
              <a:ea typeface="Nanum Pen Script"/>
              <a:cs typeface="Nanum Pen Script"/>
              <a:sym typeface="Nanum Pen Script"/>
            </a:endParaRPr>
          </a:p>
          <a:p>
            <a:pPr indent="0" lvl="0" marL="457200" rtl="0" algn="l">
              <a:spcBef>
                <a:spcPts val="0"/>
              </a:spcBef>
              <a:spcAft>
                <a:spcPts val="0"/>
              </a:spcAft>
              <a:buNone/>
            </a:pPr>
            <a:r>
              <a:t/>
            </a:r>
            <a:endParaRPr sz="2200">
              <a:latin typeface="Nanum Pen Script"/>
              <a:ea typeface="Nanum Pen Script"/>
              <a:cs typeface="Nanum Pen Script"/>
              <a:sym typeface="Nanum Pen Script"/>
            </a:endParaRPr>
          </a:p>
          <a:p>
            <a:pPr indent="-368300" lvl="0" marL="457200" rtl="0" algn="l">
              <a:spcBef>
                <a:spcPts val="0"/>
              </a:spcBef>
              <a:spcAft>
                <a:spcPts val="0"/>
              </a:spcAft>
              <a:buSzPts val="2200"/>
              <a:buFont typeface="Nanum Pen Script"/>
              <a:buChar char="●"/>
            </a:pPr>
            <a:r>
              <a:rPr lang="ko-KR" sz="2200">
                <a:latin typeface="Nanum Pen Script"/>
                <a:ea typeface="Nanum Pen Script"/>
                <a:cs typeface="Nanum Pen Script"/>
                <a:sym typeface="Nanum Pen Script"/>
              </a:rPr>
              <a:t>도로에의한 산지의 파편화</a:t>
            </a:r>
            <a:endParaRPr sz="2200">
              <a:latin typeface="Nanum Pen Script"/>
              <a:ea typeface="Nanum Pen Script"/>
              <a:cs typeface="Nanum Pen Script"/>
              <a:sym typeface="Nanum Pen Script"/>
            </a:endParaRPr>
          </a:p>
          <a:p>
            <a:pPr indent="0" lvl="0" marL="457200" rtl="0" algn="l">
              <a:spcBef>
                <a:spcPts val="0"/>
              </a:spcBef>
              <a:spcAft>
                <a:spcPts val="0"/>
              </a:spcAft>
              <a:buNone/>
            </a:pPr>
            <a:r>
              <a:t/>
            </a:r>
            <a:endParaRPr sz="2200">
              <a:latin typeface="Nanum Pen Script"/>
              <a:ea typeface="Nanum Pen Script"/>
              <a:cs typeface="Nanum Pen Script"/>
              <a:sym typeface="Nanum Pen Script"/>
            </a:endParaRPr>
          </a:p>
          <a:p>
            <a:pPr indent="-368300" lvl="0" marL="457200" rtl="0" algn="l">
              <a:spcBef>
                <a:spcPts val="0"/>
              </a:spcBef>
              <a:spcAft>
                <a:spcPts val="0"/>
              </a:spcAft>
              <a:buSzPts val="2200"/>
              <a:buFont typeface="Nanum Pen Script"/>
              <a:buChar char="●"/>
            </a:pPr>
            <a:r>
              <a:rPr lang="ko-KR" sz="2200">
                <a:latin typeface="Nanum Pen Script"/>
                <a:ea typeface="Nanum Pen Script"/>
                <a:cs typeface="Nanum Pen Script"/>
                <a:sym typeface="Nanum Pen Script"/>
              </a:rPr>
              <a:t>강변에 위치한 도로</a:t>
            </a:r>
            <a:endParaRPr sz="2200">
              <a:latin typeface="Nanum Pen Script"/>
              <a:ea typeface="Nanum Pen Script"/>
              <a:cs typeface="Nanum Pen Script"/>
              <a:sym typeface="Nanum Pen Script"/>
            </a:endParaRPr>
          </a:p>
        </p:txBody>
      </p:sp>
      <p:sp>
        <p:nvSpPr>
          <p:cNvPr id="652" name="Google Shape;652;g37841f0056b_1_50"/>
          <p:cNvSpPr/>
          <p:nvPr/>
        </p:nvSpPr>
        <p:spPr>
          <a:xfrm>
            <a:off x="7319725" y="3139650"/>
            <a:ext cx="595500" cy="523200"/>
          </a:xfrm>
          <a:prstGeom prst="donut">
            <a:avLst>
              <a:gd fmla="val 9032"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g37841f0056b_1_50"/>
          <p:cNvSpPr/>
          <p:nvPr/>
        </p:nvSpPr>
        <p:spPr>
          <a:xfrm>
            <a:off x="5500500" y="3847225"/>
            <a:ext cx="595500" cy="573600"/>
          </a:xfrm>
          <a:prstGeom prst="donut">
            <a:avLst>
              <a:gd fmla="val 9032"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4" name="Google Shape;654;g37841f0056b_1_50"/>
          <p:cNvSpPr/>
          <p:nvPr/>
        </p:nvSpPr>
        <p:spPr>
          <a:xfrm>
            <a:off x="3355250" y="5924200"/>
            <a:ext cx="595500" cy="523200"/>
          </a:xfrm>
          <a:prstGeom prst="donut">
            <a:avLst>
              <a:gd fmla="val 9032"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58" name="Shape 658"/>
        <p:cNvGrpSpPr/>
        <p:nvPr/>
      </p:nvGrpSpPr>
      <p:grpSpPr>
        <a:xfrm>
          <a:off x="0" y="0"/>
          <a:ext cx="0" cy="0"/>
          <a:chOff x="0" y="0"/>
          <a:chExt cx="0" cy="0"/>
        </a:xfrm>
      </p:grpSpPr>
      <p:sp>
        <p:nvSpPr>
          <p:cNvPr id="659" name="Google Shape;659;g37841f0056b_1_55"/>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0" name="Google Shape;660;g37841f0056b_1_55"/>
          <p:cNvSpPr txBox="1"/>
          <p:nvPr/>
        </p:nvSpPr>
        <p:spPr>
          <a:xfrm>
            <a:off x="304800" y="523350"/>
            <a:ext cx="19347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제안사항 및 향후개선선</a:t>
            </a:r>
            <a:endParaRPr sz="2000">
              <a:solidFill>
                <a:schemeClr val="dk1"/>
              </a:solidFill>
            </a:endParaRPr>
          </a:p>
        </p:txBody>
      </p:sp>
      <p:sp>
        <p:nvSpPr>
          <p:cNvPr id="661" name="Google Shape;661;g37841f0056b_1_55"/>
          <p:cNvSpPr txBox="1"/>
          <p:nvPr/>
        </p:nvSpPr>
        <p:spPr>
          <a:xfrm>
            <a:off x="6725825" y="5020700"/>
            <a:ext cx="4624500" cy="7161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1100"/>
              </a:spcBef>
              <a:spcAft>
                <a:spcPts val="1100"/>
              </a:spcAft>
              <a:buNone/>
            </a:pPr>
            <a:r>
              <a:rPr lang="ko-KR" sz="2800">
                <a:solidFill>
                  <a:schemeClr val="dk1"/>
                </a:solidFill>
                <a:latin typeface="Nanum Pen Script"/>
                <a:ea typeface="Nanum Pen Script"/>
                <a:cs typeface="Nanum Pen Script"/>
                <a:sym typeface="Nanum Pen Script"/>
              </a:rPr>
              <a:t>al 사고 예방 시스템</a:t>
            </a:r>
            <a:endParaRPr sz="2800">
              <a:solidFill>
                <a:schemeClr val="dk1"/>
              </a:solidFill>
            </a:endParaRPr>
          </a:p>
        </p:txBody>
      </p:sp>
      <p:sp>
        <p:nvSpPr>
          <p:cNvPr id="662" name="Google Shape;662;g37841f0056b_1_55"/>
          <p:cNvSpPr txBox="1"/>
          <p:nvPr/>
        </p:nvSpPr>
        <p:spPr>
          <a:xfrm>
            <a:off x="304800" y="59625"/>
            <a:ext cx="3169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7 conclusion</a:t>
            </a:r>
            <a:endParaRPr b="0" i="0" sz="1200" u="none" cap="none" strike="noStrike">
              <a:solidFill>
                <a:schemeClr val="accent2"/>
              </a:solidFill>
              <a:latin typeface="Permanent Marker"/>
              <a:ea typeface="Permanent Marker"/>
              <a:cs typeface="Permanent Marker"/>
              <a:sym typeface="Permanent Marker"/>
            </a:endParaRPr>
          </a:p>
        </p:txBody>
      </p:sp>
      <p:pic>
        <p:nvPicPr>
          <p:cNvPr id="663" name="Google Shape;663;g37841f0056b_1_55" title="스크린샷 2025-08-14 115715.png"/>
          <p:cNvPicPr preferRelativeResize="0"/>
          <p:nvPr/>
        </p:nvPicPr>
        <p:blipFill rotWithShape="1">
          <a:blip r:embed="rId3">
            <a:alphaModFix/>
          </a:blip>
          <a:srcRect b="0" l="1429" r="0" t="9033"/>
          <a:stretch/>
        </p:blipFill>
        <p:spPr>
          <a:xfrm>
            <a:off x="608275" y="4019375"/>
            <a:ext cx="5867700" cy="1859675"/>
          </a:xfrm>
          <a:prstGeom prst="rect">
            <a:avLst/>
          </a:prstGeom>
          <a:noFill/>
          <a:ln>
            <a:noFill/>
          </a:ln>
        </p:spPr>
      </p:pic>
      <p:pic>
        <p:nvPicPr>
          <p:cNvPr id="664" name="Google Shape;664;g37841f0056b_1_55" title="유도.png"/>
          <p:cNvPicPr preferRelativeResize="0"/>
          <p:nvPr/>
        </p:nvPicPr>
        <p:blipFill rotWithShape="1">
          <a:blip r:embed="rId4">
            <a:alphaModFix/>
          </a:blip>
          <a:srcRect b="886" l="4575" r="2806" t="5751"/>
          <a:stretch/>
        </p:blipFill>
        <p:spPr>
          <a:xfrm>
            <a:off x="608275" y="1499825"/>
            <a:ext cx="5867699" cy="2359575"/>
          </a:xfrm>
          <a:prstGeom prst="rect">
            <a:avLst/>
          </a:prstGeom>
          <a:noFill/>
          <a:ln>
            <a:noFill/>
          </a:ln>
        </p:spPr>
      </p:pic>
      <p:sp>
        <p:nvSpPr>
          <p:cNvPr id="665" name="Google Shape;665;g37841f0056b_1_55"/>
          <p:cNvSpPr txBox="1"/>
          <p:nvPr/>
        </p:nvSpPr>
        <p:spPr>
          <a:xfrm>
            <a:off x="6595225" y="2841238"/>
            <a:ext cx="4624500" cy="7905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1100"/>
              </a:spcBef>
              <a:spcAft>
                <a:spcPts val="0"/>
              </a:spcAft>
              <a:buNone/>
            </a:pPr>
            <a:r>
              <a:rPr lang="ko-KR" sz="2800">
                <a:solidFill>
                  <a:schemeClr val="dk1"/>
                </a:solidFill>
                <a:latin typeface="Nanum Pen Script"/>
                <a:ea typeface="Nanum Pen Script"/>
                <a:cs typeface="Nanum Pen Script"/>
                <a:sym typeface="Nanum Pen Script"/>
              </a:rPr>
              <a:t>동물의 도로 유입 방지 시설물 설치</a:t>
            </a:r>
            <a:endParaRPr sz="2800">
              <a:solidFill>
                <a:srgbClr val="FF0000"/>
              </a:solidFill>
              <a:latin typeface="Nanum Pen Script"/>
              <a:ea typeface="Nanum Pen Script"/>
              <a:cs typeface="Nanum Pen Script"/>
              <a:sym typeface="Nanum Pen Script"/>
            </a:endParaRPr>
          </a:p>
          <a:p>
            <a:pPr indent="0" lvl="0" marL="0" rtl="0" algn="l">
              <a:spcBef>
                <a:spcPts val="1100"/>
              </a:spcBef>
              <a:spcAft>
                <a:spcPts val="0"/>
              </a:spcAft>
              <a:buNone/>
            </a:pPr>
            <a:r>
              <a:t/>
            </a:r>
            <a:endParaRPr sz="28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69" name="Shape 669"/>
        <p:cNvGrpSpPr/>
        <p:nvPr/>
      </p:nvGrpSpPr>
      <p:grpSpPr>
        <a:xfrm>
          <a:off x="0" y="0"/>
          <a:ext cx="0" cy="0"/>
          <a:chOff x="0" y="0"/>
          <a:chExt cx="0" cy="0"/>
        </a:xfrm>
      </p:grpSpPr>
      <p:sp>
        <p:nvSpPr>
          <p:cNvPr id="670" name="Google Shape;670;g37841f0056b_1_75"/>
          <p:cNvSpPr txBox="1"/>
          <p:nvPr/>
        </p:nvSpPr>
        <p:spPr>
          <a:xfrm>
            <a:off x="5405697" y="807028"/>
            <a:ext cx="1380600" cy="315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900"/>
              <a:buFont typeface="Arial"/>
              <a:buNone/>
            </a:pPr>
            <a:r>
              <a:rPr b="1" lang="ko-KR" sz="19900">
                <a:solidFill>
                  <a:schemeClr val="accent2"/>
                </a:solidFill>
              </a:rPr>
              <a:t>8</a:t>
            </a:r>
            <a:endParaRPr b="1" i="0" sz="19900" u="none" cap="none" strike="noStrike">
              <a:solidFill>
                <a:schemeClr val="accent2"/>
              </a:solidFill>
              <a:latin typeface="Arial"/>
              <a:ea typeface="Arial"/>
              <a:cs typeface="Arial"/>
              <a:sym typeface="Arial"/>
            </a:endParaRPr>
          </a:p>
        </p:txBody>
      </p:sp>
      <p:sp>
        <p:nvSpPr>
          <p:cNvPr id="671" name="Google Shape;671;g37841f0056b_1_75"/>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g37841f0056b_1_75"/>
          <p:cNvSpPr txBox="1"/>
          <p:nvPr/>
        </p:nvSpPr>
        <p:spPr>
          <a:xfrm>
            <a:off x="3825449" y="3794900"/>
            <a:ext cx="45411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Self-Assessment</a:t>
            </a:r>
            <a:endParaRPr b="0" i="0" sz="1400" u="none" cap="none" strike="noStrike">
              <a:solidFill>
                <a:schemeClr val="accent2"/>
              </a:solidFill>
              <a:latin typeface="Permanent Marker"/>
              <a:ea typeface="Permanent Marker"/>
              <a:cs typeface="Permanent Marker"/>
              <a:sym typeface="Permanent Marke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76" name="Shape 676"/>
        <p:cNvGrpSpPr/>
        <p:nvPr/>
      </p:nvGrpSpPr>
      <p:grpSpPr>
        <a:xfrm>
          <a:off x="0" y="0"/>
          <a:ext cx="0" cy="0"/>
          <a:chOff x="0" y="0"/>
          <a:chExt cx="0" cy="0"/>
        </a:xfrm>
      </p:grpSpPr>
      <p:sp>
        <p:nvSpPr>
          <p:cNvPr id="677" name="Google Shape;677;g3641d7bedac_2_55"/>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8" name="Google Shape;678;g3641d7bedac_2_55"/>
          <p:cNvSpPr txBox="1"/>
          <p:nvPr/>
        </p:nvSpPr>
        <p:spPr>
          <a:xfrm>
            <a:off x="0" y="0"/>
            <a:ext cx="3738600" cy="5232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8  </a:t>
            </a:r>
            <a:r>
              <a:rPr lang="ko-KR" sz="2800">
                <a:solidFill>
                  <a:schemeClr val="accent2"/>
                </a:solidFill>
                <a:latin typeface="Permanent Marker"/>
                <a:ea typeface="Permanent Marker"/>
                <a:cs typeface="Permanent Marker"/>
                <a:sym typeface="Permanent Marker"/>
              </a:rPr>
              <a:t>Self-Assessment</a:t>
            </a:r>
            <a:endParaRPr sz="2800">
              <a:solidFill>
                <a:schemeClr val="accent2"/>
              </a:solidFill>
              <a:latin typeface="Permanent Marker"/>
              <a:ea typeface="Permanent Marker"/>
              <a:cs typeface="Permanent Marker"/>
              <a:sym typeface="Permanent Marker"/>
            </a:endParaRPr>
          </a:p>
        </p:txBody>
      </p:sp>
      <p:sp>
        <p:nvSpPr>
          <p:cNvPr id="679" name="Google Shape;679;g3641d7bedac_2_55"/>
          <p:cNvSpPr txBox="1"/>
          <p:nvPr/>
        </p:nvSpPr>
        <p:spPr>
          <a:xfrm>
            <a:off x="345900" y="663500"/>
            <a:ext cx="11739000" cy="31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Nanum Pen Script"/>
              <a:ea typeface="Nanum Pen Script"/>
              <a:cs typeface="Nanum Pen Script"/>
              <a:sym typeface="Nanum Pen Script"/>
            </a:endParaRPr>
          </a:p>
          <a:p>
            <a:pPr indent="-406400" lvl="0" marL="457200" rtl="0" algn="l">
              <a:spcBef>
                <a:spcPts val="0"/>
              </a:spcBef>
              <a:spcAft>
                <a:spcPts val="0"/>
              </a:spcAft>
              <a:buClr>
                <a:schemeClr val="dk1"/>
              </a:buClr>
              <a:buSzPts val="2800"/>
              <a:buFont typeface="Nanum Pen Script"/>
              <a:buChar char="●"/>
            </a:pPr>
            <a:r>
              <a:rPr lang="ko-KR" sz="2800">
                <a:solidFill>
                  <a:schemeClr val="dk1"/>
                </a:solidFill>
                <a:latin typeface="Nanum Pen Script"/>
                <a:ea typeface="Nanum Pen Script"/>
                <a:cs typeface="Nanum Pen Script"/>
                <a:sym typeface="Nanum Pen Script"/>
              </a:rPr>
              <a:t> 데이터 수집의 한계  </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None/>
            </a:pPr>
            <a:r>
              <a:rPr lang="ko-KR" sz="2800">
                <a:solidFill>
                  <a:schemeClr val="dk1"/>
                </a:solidFill>
                <a:latin typeface="Nanum Pen Script"/>
                <a:ea typeface="Nanum Pen Script"/>
                <a:cs typeface="Nanum Pen Script"/>
                <a:sym typeface="Nanum Pen Script"/>
              </a:rPr>
              <a:t>→ 산지 면적 데이터를 구하기 힘듦</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None/>
            </a:pPr>
            <a:r>
              <a:rPr lang="ko-KR" sz="2800">
                <a:solidFill>
                  <a:schemeClr val="dk1"/>
                </a:solidFill>
                <a:latin typeface="Nanum Pen Script"/>
                <a:ea typeface="Nanum Pen Script"/>
                <a:cs typeface="Nanum Pen Script"/>
                <a:sym typeface="Nanum Pen Script"/>
              </a:rPr>
              <a:t>→  수집할 수 있는 데이터가 한정적, 파편적 </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None/>
            </a:pPr>
            <a:r>
              <a:rPr lang="ko-KR" sz="2800">
                <a:solidFill>
                  <a:schemeClr val="dk1"/>
                </a:solidFill>
                <a:latin typeface="Nanum Pen Script"/>
                <a:ea typeface="Nanum Pen Script"/>
                <a:cs typeface="Nanum Pen Script"/>
                <a:sym typeface="Nanum Pen Script"/>
              </a:rPr>
              <a:t>→  통합하는데 어려움을 겪음</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None/>
            </a:pPr>
            <a:r>
              <a:t/>
            </a:r>
            <a:endParaRPr sz="2800">
              <a:solidFill>
                <a:schemeClr val="dk1"/>
              </a:solidFill>
              <a:latin typeface="Nanum Pen Script"/>
              <a:ea typeface="Nanum Pen Script"/>
              <a:cs typeface="Nanum Pen Script"/>
              <a:sym typeface="Nanum Pen Script"/>
            </a:endParaRPr>
          </a:p>
          <a:p>
            <a:pPr indent="-406400" lvl="0" marL="457200" rtl="0" algn="l">
              <a:spcBef>
                <a:spcPts val="0"/>
              </a:spcBef>
              <a:spcAft>
                <a:spcPts val="0"/>
              </a:spcAft>
              <a:buClr>
                <a:schemeClr val="dk1"/>
              </a:buClr>
              <a:buSzPts val="2800"/>
              <a:buFont typeface="Nanum Pen Script"/>
              <a:buChar char="●"/>
            </a:pPr>
            <a:r>
              <a:rPr lang="ko-KR" sz="2800">
                <a:solidFill>
                  <a:schemeClr val="dk1"/>
                </a:solidFill>
                <a:latin typeface="Nanum Pen Script"/>
                <a:ea typeface="Nanum Pen Script"/>
                <a:cs typeface="Nanum Pen Script"/>
                <a:sym typeface="Nanum Pen Script"/>
              </a:rPr>
              <a:t>데이터 변수설정에 아쉬운점 </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None/>
            </a:pPr>
            <a:r>
              <a:rPr lang="ko-KR" sz="2800">
                <a:solidFill>
                  <a:schemeClr val="dk1"/>
                </a:solidFill>
                <a:latin typeface="Nanum Pen Script"/>
                <a:ea typeface="Nanum Pen Script"/>
                <a:cs typeface="Nanum Pen Script"/>
                <a:sym typeface="Nanum Pen Script"/>
              </a:rPr>
              <a:t>→  강원도 주변의 랜드마크를 고려하지 못함</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None/>
            </a:pPr>
            <a:r>
              <a:rPr lang="ko-KR" sz="2800">
                <a:solidFill>
                  <a:schemeClr val="dk1"/>
                </a:solidFill>
                <a:latin typeface="Nanum Pen Script"/>
                <a:ea typeface="Nanum Pen Script"/>
                <a:cs typeface="Nanum Pen Script"/>
                <a:sym typeface="Nanum Pen Script"/>
              </a:rPr>
              <a:t>→  교통량을 수집하였으나 전처리 과정이 매우 어려워 변수에 추가하지 못함</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None/>
            </a:pPr>
            <a:r>
              <a:t/>
            </a:r>
            <a:endParaRPr sz="2800">
              <a:solidFill>
                <a:schemeClr val="dk1"/>
              </a:solidFill>
              <a:latin typeface="Nanum Pen Script"/>
              <a:ea typeface="Nanum Pen Script"/>
              <a:cs typeface="Nanum Pen Script"/>
              <a:sym typeface="Nanum Pen Script"/>
            </a:endParaRPr>
          </a:p>
          <a:p>
            <a:pPr indent="-406400" lvl="0" marL="457200" rtl="0" algn="l">
              <a:spcBef>
                <a:spcPts val="0"/>
              </a:spcBef>
              <a:spcAft>
                <a:spcPts val="0"/>
              </a:spcAft>
              <a:buClr>
                <a:schemeClr val="dk1"/>
              </a:buClr>
              <a:buSzPts val="2800"/>
              <a:buFont typeface="Nanum Pen Script"/>
              <a:buChar char="●"/>
            </a:pPr>
            <a:r>
              <a:rPr lang="ko-KR" sz="2800">
                <a:solidFill>
                  <a:schemeClr val="dk1"/>
                </a:solidFill>
                <a:latin typeface="Nanum Pen Script"/>
                <a:ea typeface="Nanum Pen Script"/>
                <a:cs typeface="Nanum Pen Script"/>
                <a:sym typeface="Nanum Pen Script"/>
              </a:rPr>
              <a:t> 등급 기준의 모호함</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None/>
            </a:pPr>
            <a:r>
              <a:rPr lang="ko-KR" sz="2800">
                <a:solidFill>
                  <a:schemeClr val="dk1"/>
                </a:solidFill>
                <a:latin typeface="Nanum Pen Script"/>
                <a:ea typeface="Nanum Pen Script"/>
                <a:cs typeface="Nanum Pen Script"/>
                <a:sym typeface="Nanum Pen Script"/>
              </a:rPr>
              <a:t>→ 산림면적(white road grade) 등급</a:t>
            </a:r>
            <a:endParaRPr sz="2800">
              <a:solidFill>
                <a:schemeClr val="dk1"/>
              </a:solidFill>
              <a:latin typeface="Nanum Pen Script"/>
              <a:ea typeface="Nanum Pen Script"/>
              <a:cs typeface="Nanum Pen Script"/>
              <a:sym typeface="Nanum Pen Script"/>
            </a:endParaRPr>
          </a:p>
          <a:p>
            <a:pPr indent="0" lvl="0" marL="457200" rtl="0" algn="l">
              <a:spcBef>
                <a:spcPts val="0"/>
              </a:spcBef>
              <a:spcAft>
                <a:spcPts val="0"/>
              </a:spcAft>
              <a:buNone/>
            </a:pPr>
            <a:r>
              <a:rPr lang="ko-KR" sz="2800">
                <a:solidFill>
                  <a:schemeClr val="dk1"/>
                </a:solidFill>
                <a:latin typeface="Nanum Pen Script"/>
                <a:ea typeface="Nanum Pen Script"/>
                <a:cs typeface="Nanum Pen Script"/>
                <a:sym typeface="Nanum Pen Script"/>
              </a:rPr>
              <a:t>→ 로드킬 발생(rk_012) 등급</a:t>
            </a:r>
            <a:endParaRPr sz="2800">
              <a:solidFill>
                <a:schemeClr val="dk1"/>
              </a:solidFill>
              <a:latin typeface="Nanum Pen Script"/>
              <a:ea typeface="Nanum Pen Script"/>
              <a:cs typeface="Nanum Pen Script"/>
              <a:sym typeface="Nanum Pen Script"/>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87" name="Shape 687"/>
        <p:cNvGrpSpPr/>
        <p:nvPr/>
      </p:nvGrpSpPr>
      <p:grpSpPr>
        <a:xfrm>
          <a:off x="0" y="0"/>
          <a:ext cx="0" cy="0"/>
          <a:chOff x="0" y="0"/>
          <a:chExt cx="0" cy="0"/>
        </a:xfrm>
      </p:grpSpPr>
      <p:sp>
        <p:nvSpPr>
          <p:cNvPr id="688" name="Google Shape;688;g3641d7bedac_2_61"/>
          <p:cNvSpPr txBox="1"/>
          <p:nvPr/>
        </p:nvSpPr>
        <p:spPr>
          <a:xfrm>
            <a:off x="557425" y="536000"/>
            <a:ext cx="5858700" cy="51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ko-KR" sz="2800">
                <a:solidFill>
                  <a:schemeClr val="dk1"/>
                </a:solidFill>
                <a:latin typeface="Nanum Pen Script"/>
                <a:ea typeface="Nanum Pen Script"/>
                <a:cs typeface="Nanum Pen Script"/>
                <a:sym typeface="Nanum Pen Script"/>
              </a:rPr>
              <a:t>Reference</a:t>
            </a:r>
            <a:endParaRPr b="0" i="0" sz="2800" u="none" cap="none" strike="noStrike">
              <a:solidFill>
                <a:schemeClr val="dk1"/>
              </a:solidFill>
              <a:latin typeface="Nanum Pen Script"/>
              <a:ea typeface="Nanum Pen Script"/>
              <a:cs typeface="Nanum Pen Script"/>
              <a:sym typeface="Nanum Pen Script"/>
            </a:endParaRPr>
          </a:p>
        </p:txBody>
      </p:sp>
      <p:sp>
        <p:nvSpPr>
          <p:cNvPr id="689" name="Google Shape;689;g3641d7bedac_2_61"/>
          <p:cNvSpPr txBox="1"/>
          <p:nvPr/>
        </p:nvSpPr>
        <p:spPr>
          <a:xfrm>
            <a:off x="557425" y="1154650"/>
            <a:ext cx="10499400" cy="538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chemeClr val="accent3"/>
                </a:solidFill>
                <a:latin typeface="Nanum Pen Script"/>
                <a:ea typeface="Nanum Pen Script"/>
                <a:cs typeface="Nanum Pen Script"/>
                <a:sym typeface="Nanum Pen Script"/>
              </a:rPr>
              <a:t> </a:t>
            </a:r>
            <a:r>
              <a:rPr b="0" i="0" lang="ko-KR" sz="1600" u="sng" cap="none" strike="noStrike">
                <a:solidFill>
                  <a:schemeClr val="hlink"/>
                </a:solidFill>
                <a:latin typeface="Nanum Pen Script"/>
                <a:ea typeface="Nanum Pen Script"/>
                <a:cs typeface="Nanum Pen Script"/>
                <a:sym typeface="Nanum Pen Script"/>
                <a:hlinkClick r:id="rId3"/>
              </a:rPr>
              <a:t>https://newautopost.co.kr/close-up-coverage/article/125863/</a:t>
            </a:r>
            <a:endParaRPr b="0" i="0" sz="1600" u="none" cap="none" strike="noStrike">
              <a:solidFill>
                <a:schemeClr val="accent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a:solidFill>
                  <a:srgbClr val="222222"/>
                </a:solidFill>
                <a:latin typeface="Nanum Pen Script"/>
                <a:ea typeface="Nanum Pen Script"/>
                <a:cs typeface="Nanum Pen Script"/>
                <a:sym typeface="Nanum Pen Script"/>
              </a:rPr>
              <a:t>고속도로 ‘잔혹사’ 로드킬 1년에 1,000마리…봄철·새벽에 특히 주의!(KBS) </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u="sng">
                <a:solidFill>
                  <a:schemeClr val="hlink"/>
                </a:solidFill>
                <a:latin typeface="Nanum Pen Script"/>
                <a:ea typeface="Nanum Pen Script"/>
                <a:cs typeface="Nanum Pen Script"/>
                <a:sym typeface="Nanum Pen Script"/>
                <a:hlinkClick r:id="rId4"/>
              </a:rPr>
              <a:t>https://news.kbs.co.kr/news/pc/view/view.do?ncd=8239694</a:t>
            </a:r>
            <a:endParaRPr b="1" sz="1600">
              <a:solidFill>
                <a:srgbClr val="222222"/>
              </a:solidFill>
              <a:latin typeface="Nanum Pen Script"/>
              <a:ea typeface="Nanum Pen Script"/>
              <a:cs typeface="Nanum Pen Script"/>
              <a:sym typeface="Nanum Pen Script"/>
            </a:endParaRPr>
          </a:p>
          <a:p>
            <a:pPr indent="0" lvl="0" marL="0" rtl="0" algn="l">
              <a:spcBef>
                <a:spcPts val="0"/>
              </a:spcBef>
              <a:spcAft>
                <a:spcPts val="0"/>
              </a:spcAft>
              <a:buClr>
                <a:schemeClr val="dk1"/>
              </a:buClr>
              <a:buSzPts val="1700"/>
              <a:buFont typeface="Arial"/>
              <a:buNone/>
            </a:pPr>
            <a:r>
              <a:t/>
            </a:r>
            <a:endParaRPr b="1" sz="1600">
              <a:solidFill>
                <a:srgbClr val="222222"/>
              </a:solidFill>
              <a:latin typeface="Nanum Pen Script"/>
              <a:ea typeface="Nanum Pen Script"/>
              <a:cs typeface="Nanum Pen Script"/>
              <a:sym typeface="Nanum Pen Script"/>
            </a:endParaRPr>
          </a:p>
          <a:p>
            <a:pPr indent="0" lvl="0" marL="0" rtl="0" algn="l">
              <a:spcBef>
                <a:spcPts val="0"/>
              </a:spcBef>
              <a:spcAft>
                <a:spcPts val="0"/>
              </a:spcAft>
              <a:buClr>
                <a:schemeClr val="dk1"/>
              </a:buClr>
              <a:buSzPts val="1700"/>
              <a:buFont typeface="Arial"/>
              <a:buNone/>
            </a:pPr>
            <a:r>
              <a:rPr lang="ko-KR" sz="1700" u="sng">
                <a:solidFill>
                  <a:schemeClr val="hlink"/>
                </a:solidFill>
                <a:latin typeface="Nanum Pen Script"/>
                <a:ea typeface="Nanum Pen Script"/>
                <a:cs typeface="Nanum Pen Script"/>
                <a:sym typeface="Nanum Pen Script"/>
                <a:hlinkClick r:id="rId5"/>
              </a:rPr>
              <a:t>https://www.clien.net/service/board/cm_car/17741267</a:t>
            </a:r>
            <a:endParaRPr sz="1700">
              <a:solidFill>
                <a:schemeClr val="accent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t/>
            </a:r>
            <a:endParaRPr sz="1700">
              <a:solidFill>
                <a:schemeClr val="accent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u="sng">
                <a:solidFill>
                  <a:schemeClr val="hlink"/>
                </a:solidFill>
                <a:latin typeface="Nanum Pen Script"/>
                <a:ea typeface="Nanum Pen Script"/>
                <a:cs typeface="Nanum Pen Script"/>
                <a:sym typeface="Nanum Pen Script"/>
                <a:hlinkClick r:id="rId6"/>
              </a:rPr>
              <a:t>https://me.go.kr/m/file/readDownloadFile.do?fileId=290312&amp;fileSeq=1</a:t>
            </a:r>
            <a:r>
              <a:rPr b="1" lang="ko-KR" sz="1600">
                <a:solidFill>
                  <a:srgbClr val="222222"/>
                </a:solidFill>
                <a:latin typeface="Nanum Pen Script"/>
                <a:ea typeface="Nanum Pen Script"/>
                <a:cs typeface="Nanum Pen Script"/>
                <a:sym typeface="Nanum Pen Script"/>
              </a:rPr>
              <a:t> (도로교통 안전 및 야생동물 보호를 위한 제3차 동물 찻길 사고(로드킬) 저감 대책(`25~`27))</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u="sng">
                <a:solidFill>
                  <a:schemeClr val="hlink"/>
                </a:solidFill>
                <a:latin typeface="Nanum Pen Script"/>
                <a:ea typeface="Nanum Pen Script"/>
                <a:cs typeface="Nanum Pen Script"/>
                <a:sym typeface="Nanum Pen Script"/>
                <a:hlinkClick r:id="rId7"/>
              </a:rPr>
              <a:t>https://alldam.chungnam.go.kr/bigdata/collect/view.chungnam?menuCd=DOM_000000201001001000&amp;apiIdx=158</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a:solidFill>
                  <a:srgbClr val="222222"/>
                </a:solidFill>
                <a:latin typeface="Nanum Pen Script"/>
                <a:ea typeface="Nanum Pen Script"/>
                <a:cs typeface="Nanum Pen Script"/>
                <a:sym typeface="Nanum Pen Script"/>
              </a:rPr>
              <a:t>(</a:t>
            </a:r>
            <a:r>
              <a:rPr b="1" lang="ko-KR" sz="1600">
                <a:solidFill>
                  <a:srgbClr val="333333"/>
                </a:solidFill>
                <a:latin typeface="Nanum Pen Script"/>
                <a:ea typeface="Nanum Pen Script"/>
                <a:cs typeface="Nanum Pen Script"/>
                <a:sym typeface="Nanum Pen Script"/>
              </a:rPr>
              <a:t>로드킬 신고현황(전국, 2020.8월~2022.6월)</a:t>
            </a:r>
            <a:endParaRPr b="1" sz="1600">
              <a:solidFill>
                <a:srgbClr val="33333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t/>
            </a:r>
            <a:endParaRPr b="1" sz="1600">
              <a:solidFill>
                <a:srgbClr val="33333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800" u="sng">
                <a:solidFill>
                  <a:schemeClr val="hlink"/>
                </a:solidFill>
                <a:latin typeface="Nanum Pen Script"/>
                <a:ea typeface="Nanum Pen Script"/>
                <a:cs typeface="Nanum Pen Script"/>
                <a:sym typeface="Nanum Pen Script"/>
                <a:hlinkClick r:id="rId8"/>
              </a:rPr>
              <a:t>https://www.data.go.kr/data/15105476/fileData.do?recommendDataYn=Y</a:t>
            </a:r>
            <a:endParaRPr b="1" sz="1800">
              <a:solidFill>
                <a:srgbClr val="33333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800">
                <a:solidFill>
                  <a:srgbClr val="333333"/>
                </a:solidFill>
                <a:latin typeface="Nanum Pen Script"/>
                <a:ea typeface="Nanum Pen Script"/>
                <a:cs typeface="Nanum Pen Script"/>
                <a:sym typeface="Nanum Pen Script"/>
              </a:rPr>
              <a:t>(</a:t>
            </a:r>
            <a:r>
              <a:rPr b="1" lang="ko-KR" sz="1500">
                <a:solidFill>
                  <a:srgbClr val="333333"/>
                </a:solidFill>
                <a:latin typeface="Nanum Pen Script"/>
                <a:ea typeface="Nanum Pen Script"/>
                <a:cs typeface="Nanum Pen Script"/>
                <a:sym typeface="Nanum Pen Script"/>
              </a:rPr>
              <a:t>국립생태원_로드킬 정보시스템 로드킬 신고 현황)</a:t>
            </a:r>
            <a:endParaRPr b="1" sz="1500">
              <a:solidFill>
                <a:srgbClr val="33333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500" u="sng">
                <a:solidFill>
                  <a:schemeClr val="hlink"/>
                </a:solidFill>
                <a:latin typeface="Nanum Pen Script"/>
                <a:ea typeface="Nanum Pen Script"/>
                <a:cs typeface="Nanum Pen Script"/>
                <a:sym typeface="Nanum Pen Script"/>
                <a:hlinkClick r:id="rId9"/>
              </a:rPr>
              <a:t>https://me.go.kr/home/web/public_info/read.do;jsessionid=1WLDBUOASFm4zE0HxZgaz1oCpD2Q89tzAGWz17mfx1sAVH7pMfhYeCcM731IMYtR.meweb1vhost_servlet_engine1?pagerOffset=0&amp;maxPageItems=10&amp;maxIndexPages=10&amp;searchKey=&amp;searchValue=&amp;menuId=10357&amp;orgCd=&amp;condition.publicInfoMasterId=5&amp;condition.deleteYn=N&amp;publicInfoId=701&amp;menuId=10357</a:t>
            </a:r>
            <a:endParaRPr b="1" sz="1500">
              <a:solidFill>
                <a:srgbClr val="33333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500">
                <a:solidFill>
                  <a:srgbClr val="333333"/>
                </a:solidFill>
                <a:latin typeface="Nanum Pen Script"/>
                <a:ea typeface="Nanum Pen Script"/>
                <a:cs typeface="Nanum Pen Script"/>
                <a:sym typeface="Nanum Pen Script"/>
              </a:rPr>
              <a:t>(생태통로 설치 및 관리지침 개정 전문('23.11))</a:t>
            </a:r>
            <a:endParaRPr b="1" sz="1500">
              <a:solidFill>
                <a:srgbClr val="33333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500" u="sng">
                <a:solidFill>
                  <a:schemeClr val="hlink"/>
                </a:solidFill>
                <a:latin typeface="Nanum Pen Script"/>
                <a:ea typeface="Nanum Pen Script"/>
                <a:cs typeface="Nanum Pen Script"/>
                <a:sym typeface="Nanum Pen Script"/>
                <a:hlinkClick r:id="rId10"/>
              </a:rPr>
              <a:t>https://www.kci.go.kr/kciportal/ci/sereArticleSearch/ciSereArtiView.kci?sereArticleSearchBean.artiId=ART003075783</a:t>
            </a:r>
            <a:endParaRPr b="1" sz="1500">
              <a:solidFill>
                <a:srgbClr val="33333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500">
                <a:solidFill>
                  <a:srgbClr val="333333"/>
                </a:solidFill>
                <a:latin typeface="Nanum Pen Script"/>
                <a:ea typeface="Nanum Pen Script"/>
                <a:cs typeface="Nanum Pen Script"/>
                <a:sym typeface="Nanum Pen Script"/>
              </a:rPr>
              <a:t>(기계학습 기반의 로드킬 발생 예측과 영향 요인 탐색에 대한 연구)</a:t>
            </a:r>
            <a:endParaRPr b="1" sz="1500">
              <a:solidFill>
                <a:srgbClr val="33333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t/>
            </a:r>
            <a:endParaRPr b="1" sz="1500">
              <a:solidFill>
                <a:srgbClr val="33333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t/>
            </a:r>
            <a:endParaRPr b="1" sz="1600">
              <a:solidFill>
                <a:srgbClr val="222222"/>
              </a:solidFill>
              <a:latin typeface="Nanum Pen Script"/>
              <a:ea typeface="Nanum Pen Script"/>
              <a:cs typeface="Nanum Pen Script"/>
              <a:sym typeface="Nanum Pen Script"/>
            </a:endParaRPr>
          </a:p>
          <a:p>
            <a:pPr indent="0" lvl="0" marL="0" rtl="0" algn="l">
              <a:spcBef>
                <a:spcPts val="600"/>
              </a:spcBef>
              <a:spcAft>
                <a:spcPts val="0"/>
              </a:spcAft>
              <a:buClr>
                <a:schemeClr val="dk1"/>
              </a:buClr>
              <a:buSzPts val="1600"/>
              <a:buFont typeface="Arial"/>
              <a:buNone/>
            </a:pPr>
            <a:r>
              <a:t/>
            </a:r>
            <a:endParaRPr sz="1600">
              <a:solidFill>
                <a:schemeClr val="dk1"/>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accent3"/>
              </a:solidFill>
              <a:latin typeface="Nanum Pen Script"/>
              <a:ea typeface="Nanum Pen Script"/>
              <a:cs typeface="Nanum Pen Script"/>
              <a:sym typeface="Nanum Pen Script"/>
            </a:endParaRPr>
          </a:p>
        </p:txBody>
      </p:sp>
      <p:sp>
        <p:nvSpPr>
          <p:cNvPr id="690" name="Google Shape;690;g3641d7bedac_2_61"/>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4" name="Shape 74"/>
        <p:cNvGrpSpPr/>
        <p:nvPr/>
      </p:nvGrpSpPr>
      <p:grpSpPr>
        <a:xfrm>
          <a:off x="0" y="0"/>
          <a:ext cx="0" cy="0"/>
          <a:chOff x="0" y="0"/>
          <a:chExt cx="0" cy="0"/>
        </a:xfrm>
      </p:grpSpPr>
      <p:pic>
        <p:nvPicPr>
          <p:cNvPr id="75" name="Google Shape;75;g3641d7bedac_2_51" title="unfilter.jpg"/>
          <p:cNvPicPr preferRelativeResize="0"/>
          <p:nvPr/>
        </p:nvPicPr>
        <p:blipFill rotWithShape="1">
          <a:blip r:embed="rId3">
            <a:alphaModFix/>
          </a:blip>
          <a:srcRect b="0" l="0" r="0" t="0"/>
          <a:stretch/>
        </p:blipFill>
        <p:spPr>
          <a:xfrm>
            <a:off x="1411100" y="0"/>
            <a:ext cx="9516900" cy="6344626"/>
          </a:xfrm>
          <a:prstGeom prst="rect">
            <a:avLst/>
          </a:prstGeom>
          <a:noFill/>
          <a:ln>
            <a:noFill/>
          </a:ln>
        </p:spPr>
      </p:pic>
      <p:sp>
        <p:nvSpPr>
          <p:cNvPr id="76" name="Google Shape;76;g3641d7bedac_2_51"/>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94" name="Shape 694"/>
        <p:cNvGrpSpPr/>
        <p:nvPr/>
      </p:nvGrpSpPr>
      <p:grpSpPr>
        <a:xfrm>
          <a:off x="0" y="0"/>
          <a:ext cx="0" cy="0"/>
          <a:chOff x="0" y="0"/>
          <a:chExt cx="0" cy="0"/>
        </a:xfrm>
      </p:grpSpPr>
      <p:sp>
        <p:nvSpPr>
          <p:cNvPr id="695" name="Google Shape;695;g37841f0056b_12_10"/>
          <p:cNvSpPr txBox="1"/>
          <p:nvPr/>
        </p:nvSpPr>
        <p:spPr>
          <a:xfrm>
            <a:off x="557425" y="536000"/>
            <a:ext cx="5858700" cy="51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ko-KR" sz="2800">
                <a:solidFill>
                  <a:schemeClr val="dk1"/>
                </a:solidFill>
                <a:latin typeface="Nanum Pen Script"/>
                <a:ea typeface="Nanum Pen Script"/>
                <a:cs typeface="Nanum Pen Script"/>
                <a:sym typeface="Nanum Pen Script"/>
              </a:rPr>
              <a:t>Reference</a:t>
            </a:r>
            <a:endParaRPr b="0" i="0" sz="2800" u="none" cap="none" strike="noStrike">
              <a:solidFill>
                <a:schemeClr val="dk1"/>
              </a:solidFill>
              <a:latin typeface="Nanum Pen Script"/>
              <a:ea typeface="Nanum Pen Script"/>
              <a:cs typeface="Nanum Pen Script"/>
              <a:sym typeface="Nanum Pen Script"/>
            </a:endParaRPr>
          </a:p>
        </p:txBody>
      </p:sp>
      <p:sp>
        <p:nvSpPr>
          <p:cNvPr id="696" name="Google Shape;696;g37841f0056b_12_10"/>
          <p:cNvSpPr txBox="1"/>
          <p:nvPr/>
        </p:nvSpPr>
        <p:spPr>
          <a:xfrm>
            <a:off x="557425" y="1154650"/>
            <a:ext cx="10499400" cy="5385600"/>
          </a:xfrm>
          <a:prstGeom prst="rect">
            <a:avLst/>
          </a:prstGeom>
          <a:noFill/>
          <a:ln>
            <a:noFill/>
          </a:ln>
        </p:spPr>
        <p:txBody>
          <a:bodyPr anchorCtr="0" anchor="t" bIns="91425" lIns="91425" spcFirstLastPara="1" rIns="91425" wrap="square" tIns="91425">
            <a:noAutofit/>
          </a:bodyPr>
          <a:lstStyle/>
          <a:p>
            <a:pPr indent="0" lvl="0" marL="0" marR="304800" rtl="0" algn="l">
              <a:lnSpc>
                <a:spcPct val="115000"/>
              </a:lnSpc>
              <a:spcBef>
                <a:spcPts val="0"/>
              </a:spcBef>
              <a:spcAft>
                <a:spcPts val="0"/>
              </a:spcAft>
              <a:buClr>
                <a:schemeClr val="dk1"/>
              </a:buClr>
              <a:buSzPts val="1600"/>
              <a:buFont typeface="Arial"/>
              <a:buNone/>
            </a:pPr>
            <a:r>
              <a:rPr b="1" lang="ko-KR" sz="1500" u="sng">
                <a:solidFill>
                  <a:schemeClr val="hlink"/>
                </a:solidFill>
                <a:latin typeface="Nanum Pen Script"/>
                <a:ea typeface="Nanum Pen Script"/>
                <a:cs typeface="Nanum Pen Script"/>
                <a:sym typeface="Nanum Pen Script"/>
                <a:hlinkClick r:id="rId3"/>
              </a:rPr>
              <a:t>https://www.data.go.kr/data/15085958/fileData.do</a:t>
            </a:r>
            <a:r>
              <a:rPr b="1" lang="ko-KR" sz="1500">
                <a:solidFill>
                  <a:srgbClr val="333333"/>
                </a:solidFill>
                <a:latin typeface="Nanum Pen Script"/>
                <a:ea typeface="Nanum Pen Script"/>
                <a:cs typeface="Nanum Pen Script"/>
                <a:sym typeface="Nanum Pen Script"/>
              </a:rPr>
              <a:t> (한국도로공사_고속도로 구간별 제한속도)</a:t>
            </a:r>
            <a:endParaRPr b="1" sz="1500">
              <a:solidFill>
                <a:srgbClr val="333333"/>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a:solidFill>
                  <a:srgbClr val="222222"/>
                </a:solidFill>
                <a:latin typeface="Nanum Pen Script"/>
                <a:ea typeface="Nanum Pen Script"/>
                <a:cs typeface="Nanum Pen Script"/>
                <a:sym typeface="Nanum Pen Script"/>
              </a:rPr>
              <a:t>끊긴 숲 연결한 '생태 통로'…야생동물 '북적' 출처 : SBS 뉴스</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a:solidFill>
                  <a:srgbClr val="222222"/>
                </a:solidFill>
                <a:latin typeface="Nanum Pen Script"/>
                <a:ea typeface="Nanum Pen Script"/>
                <a:cs typeface="Nanum Pen Script"/>
                <a:sym typeface="Nanum Pen Script"/>
              </a:rPr>
              <a:t>원본 링크 : </a:t>
            </a:r>
            <a:r>
              <a:rPr b="1" lang="ko-KR" sz="1600" u="sng">
                <a:solidFill>
                  <a:schemeClr val="hlink"/>
                </a:solidFill>
                <a:latin typeface="Nanum Pen Script"/>
                <a:ea typeface="Nanum Pen Script"/>
                <a:cs typeface="Nanum Pen Script"/>
                <a:sym typeface="Nanum Pen Script"/>
                <a:hlinkClick r:id="rId4"/>
              </a:rPr>
              <a:t>https://news.sbs.co.kr/news/endPage.do?news_id=N1007694887&amp;plink=COPYPASTE&amp;cooper=SBSNEWSEND</a:t>
            </a:r>
            <a:endParaRPr b="1" sz="1600">
              <a:solidFill>
                <a:srgbClr val="222222"/>
              </a:solidFill>
              <a:latin typeface="Nanum Pen Script"/>
              <a:ea typeface="Nanum Pen Script"/>
              <a:cs typeface="Nanum Pen Script"/>
              <a:sym typeface="Nanum Pen Scrip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333333"/>
              </a:solidFill>
              <a:latin typeface="Nanum Pen Script"/>
              <a:ea typeface="Nanum Pen Script"/>
              <a:cs typeface="Nanum Pen Script"/>
              <a:sym typeface="Nanum Pen Script"/>
            </a:endParaRPr>
          </a:p>
          <a:p>
            <a:pPr indent="0" lvl="0" marL="0" rtl="0" algn="l">
              <a:lnSpc>
                <a:spcPct val="115000"/>
              </a:lnSpc>
              <a:spcBef>
                <a:spcPts val="0"/>
              </a:spcBef>
              <a:spcAft>
                <a:spcPts val="0"/>
              </a:spcAft>
              <a:buClr>
                <a:schemeClr val="dk1"/>
              </a:buClr>
              <a:buSzPts val="1100"/>
              <a:buFont typeface="Arial"/>
              <a:buNone/>
            </a:pPr>
            <a:r>
              <a:rPr lang="ko-KR" sz="1500">
                <a:solidFill>
                  <a:srgbClr val="333333"/>
                </a:solidFill>
                <a:latin typeface="Nanum Pen Script"/>
                <a:ea typeface="Nanum Pen Script"/>
                <a:cs typeface="Nanum Pen Script"/>
                <a:sym typeface="Nanum Pen Script"/>
              </a:rPr>
              <a:t>(YOLOv8을 이용한 실시간 야생동물 로드킬 탐지 기법)</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u="sng">
                <a:solidFill>
                  <a:schemeClr val="hlink"/>
                </a:solidFill>
                <a:latin typeface="Nanum Pen Script"/>
                <a:ea typeface="Nanum Pen Script"/>
                <a:cs typeface="Nanum Pen Script"/>
                <a:sym typeface="Nanum Pen Script"/>
                <a:hlinkClick r:id="rId5"/>
              </a:rPr>
              <a:t>https://www.kci.go.kr/kciportal/ci/sereArticleSearch/ciSereArtiView.kci?sereArticleSearchBean.artiId=ART003132761</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a:solidFill>
                  <a:srgbClr val="222222"/>
                </a:solidFill>
                <a:latin typeface="Nanum Pen Script"/>
                <a:ea typeface="Nanum Pen Script"/>
                <a:cs typeface="Nanum Pen Script"/>
                <a:sym typeface="Nanum Pen Script"/>
              </a:rPr>
              <a:t>(생태통로의 최적지평가를 위한 공간분석)</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u="sng">
                <a:solidFill>
                  <a:schemeClr val="hlink"/>
                </a:solidFill>
                <a:latin typeface="Nanum Pen Script"/>
                <a:ea typeface="Nanum Pen Script"/>
                <a:cs typeface="Nanum Pen Script"/>
                <a:sym typeface="Nanum Pen Script"/>
                <a:hlinkClick r:id="rId6"/>
              </a:rPr>
              <a:t>https://www.kci.go.kr/kciportal/ci/sereArticleSearch/ciSereArtiView.kci?sereArticleSearchBean.artiId=ART001610124</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a:solidFill>
                  <a:srgbClr val="222222"/>
                </a:solidFill>
                <a:latin typeface="Nanum Pen Script"/>
                <a:ea typeface="Nanum Pen Script"/>
                <a:cs typeface="Nanum Pen Script"/>
                <a:sym typeface="Nanum Pen Script"/>
              </a:rPr>
              <a:t>(국립 생태원 생태정보 도서관)</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u="sng">
                <a:solidFill>
                  <a:schemeClr val="hlink"/>
                </a:solidFill>
                <a:latin typeface="Nanum Pen Script"/>
                <a:ea typeface="Nanum Pen Script"/>
                <a:cs typeface="Nanum Pen Script"/>
                <a:sym typeface="Nanum Pen Script"/>
                <a:hlinkClick r:id="rId7"/>
              </a:rPr>
              <a:t>https://ecolibrary.me.go.kr/nie/#/search/cr/si?all=0</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u="sng">
                <a:solidFill>
                  <a:schemeClr val="hlink"/>
                </a:solidFill>
                <a:latin typeface="Nanum Pen Script"/>
                <a:ea typeface="Nanum Pen Script"/>
                <a:cs typeface="Nanum Pen Script"/>
                <a:sym typeface="Nanum Pen Script"/>
                <a:hlinkClick r:id="rId8"/>
              </a:rPr>
              <a:t>https://ecolibrary.me.go.kr/nie/#/search/detail/5907721?offset=1</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rPr b="1" lang="ko-KR" sz="1600">
                <a:solidFill>
                  <a:srgbClr val="222222"/>
                </a:solidFill>
                <a:latin typeface="Nanum Pen Script"/>
                <a:ea typeface="Nanum Pen Script"/>
                <a:cs typeface="Nanum Pen Script"/>
                <a:sym typeface="Nanum Pen Script"/>
              </a:rPr>
              <a:t>https://ecolibrary.me.go.kr/nie/#/search/detail/5862274?offset=3</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t/>
            </a:r>
            <a:endParaRPr b="1" sz="1600">
              <a:solidFill>
                <a:srgbClr val="222222"/>
              </a:solidFill>
              <a:latin typeface="Nanum Pen Script"/>
              <a:ea typeface="Nanum Pen Script"/>
              <a:cs typeface="Nanum Pen Script"/>
              <a:sym typeface="Nanum Pen Script"/>
            </a:endParaRPr>
          </a:p>
          <a:p>
            <a:pPr indent="0" lvl="0" marL="0" marR="304800" rtl="0" algn="l">
              <a:lnSpc>
                <a:spcPct val="115000"/>
              </a:lnSpc>
              <a:spcBef>
                <a:spcPts val="0"/>
              </a:spcBef>
              <a:spcAft>
                <a:spcPts val="0"/>
              </a:spcAft>
              <a:buClr>
                <a:schemeClr val="dk1"/>
              </a:buClr>
              <a:buSzPts val="1600"/>
              <a:buFont typeface="Arial"/>
              <a:buNone/>
            </a:pPr>
            <a:r>
              <a:t/>
            </a:r>
            <a:endParaRPr b="1" sz="1600">
              <a:solidFill>
                <a:srgbClr val="222222"/>
              </a:solidFill>
              <a:latin typeface="Nanum Pen Script"/>
              <a:ea typeface="Nanum Pen Script"/>
              <a:cs typeface="Nanum Pen Script"/>
              <a:sym typeface="Nanum Pen Script"/>
            </a:endParaRPr>
          </a:p>
          <a:p>
            <a:pPr indent="0" lvl="0" marL="0" rtl="0" algn="l">
              <a:spcBef>
                <a:spcPts val="600"/>
              </a:spcBef>
              <a:spcAft>
                <a:spcPts val="0"/>
              </a:spcAft>
              <a:buClr>
                <a:schemeClr val="dk1"/>
              </a:buClr>
              <a:buSzPts val="1600"/>
              <a:buFont typeface="Arial"/>
              <a:buNone/>
            </a:pPr>
            <a:r>
              <a:t/>
            </a:r>
            <a:endParaRPr sz="1600">
              <a:solidFill>
                <a:schemeClr val="dk1"/>
              </a:solidFill>
              <a:latin typeface="Nanum Pen Script"/>
              <a:ea typeface="Nanum Pen Script"/>
              <a:cs typeface="Nanum Pen Script"/>
              <a:sym typeface="Nanum Pen Script"/>
            </a:endParaRPr>
          </a:p>
          <a:p>
            <a:pPr indent="0" lvl="0" marL="0" marR="0" rtl="0" algn="l">
              <a:lnSpc>
                <a:spcPct val="100000"/>
              </a:lnSpc>
              <a:spcBef>
                <a:spcPts val="0"/>
              </a:spcBef>
              <a:spcAft>
                <a:spcPts val="0"/>
              </a:spcAft>
              <a:buClr>
                <a:srgbClr val="000000"/>
              </a:buClr>
              <a:buSzPts val="1600"/>
              <a:buFont typeface="Arial"/>
              <a:buNone/>
            </a:pPr>
            <a:r>
              <a:t/>
            </a:r>
            <a:endParaRPr sz="1600">
              <a:solidFill>
                <a:schemeClr val="accent3"/>
              </a:solidFill>
              <a:latin typeface="Nanum Pen Script"/>
              <a:ea typeface="Nanum Pen Script"/>
              <a:cs typeface="Nanum Pen Script"/>
              <a:sym typeface="Nanum Pen Script"/>
            </a:endParaRPr>
          </a:p>
        </p:txBody>
      </p:sp>
      <p:sp>
        <p:nvSpPr>
          <p:cNvPr id="697" name="Google Shape;697;g37841f0056b_12_10"/>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1" name="Shape 701"/>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0" name="Shape 80"/>
        <p:cNvGrpSpPr/>
        <p:nvPr/>
      </p:nvGrpSpPr>
      <p:grpSpPr>
        <a:xfrm>
          <a:off x="0" y="0"/>
          <a:ext cx="0" cy="0"/>
          <a:chOff x="0" y="0"/>
          <a:chExt cx="0" cy="0"/>
        </a:xfrm>
      </p:grpSpPr>
      <p:pic>
        <p:nvPicPr>
          <p:cNvPr id="81" name="Google Shape;81;g3641d7bedac_2_44" title="자동차 수리.jpg"/>
          <p:cNvPicPr preferRelativeResize="0"/>
          <p:nvPr/>
        </p:nvPicPr>
        <p:blipFill rotWithShape="1">
          <a:blip r:embed="rId3">
            <a:alphaModFix/>
          </a:blip>
          <a:srcRect b="0" l="0" r="0" t="0"/>
          <a:stretch/>
        </p:blipFill>
        <p:spPr>
          <a:xfrm>
            <a:off x="272300" y="1340837"/>
            <a:ext cx="5568451" cy="4176326"/>
          </a:xfrm>
          <a:prstGeom prst="rect">
            <a:avLst/>
          </a:prstGeom>
          <a:noFill/>
          <a:ln>
            <a:noFill/>
          </a:ln>
        </p:spPr>
      </p:pic>
      <p:pic>
        <p:nvPicPr>
          <p:cNvPr id="82" name="Google Shape;82;g3641d7bedac_2_44" title="자동차 수리-2.jpg"/>
          <p:cNvPicPr preferRelativeResize="0"/>
          <p:nvPr/>
        </p:nvPicPr>
        <p:blipFill rotWithShape="1">
          <a:blip r:embed="rId4">
            <a:alphaModFix/>
          </a:blip>
          <a:srcRect b="0" l="0" r="0" t="0"/>
          <a:stretch/>
        </p:blipFill>
        <p:spPr>
          <a:xfrm>
            <a:off x="6265125" y="1340825"/>
            <a:ext cx="5568466" cy="4176349"/>
          </a:xfrm>
          <a:prstGeom prst="rect">
            <a:avLst/>
          </a:prstGeom>
          <a:noFill/>
          <a:ln>
            <a:noFill/>
          </a:ln>
        </p:spPr>
      </p:pic>
      <p:sp>
        <p:nvSpPr>
          <p:cNvPr id="83" name="Google Shape;83;g3641d7bedac_2_44"/>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7" name="Shape 87"/>
        <p:cNvGrpSpPr/>
        <p:nvPr/>
      </p:nvGrpSpPr>
      <p:grpSpPr>
        <a:xfrm>
          <a:off x="0" y="0"/>
          <a:ext cx="0" cy="0"/>
          <a:chOff x="0" y="0"/>
          <a:chExt cx="0" cy="0"/>
        </a:xfrm>
      </p:grpSpPr>
      <p:sp>
        <p:nvSpPr>
          <p:cNvPr id="88" name="Google Shape;88;g37841f0056b_0_11"/>
          <p:cNvSpPr txBox="1"/>
          <p:nvPr/>
        </p:nvSpPr>
        <p:spPr>
          <a:xfrm>
            <a:off x="4516675" y="2959500"/>
            <a:ext cx="30000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4900">
                <a:solidFill>
                  <a:schemeClr val="accent2"/>
                </a:solidFill>
                <a:latin typeface="Nanum Pen Script"/>
                <a:ea typeface="Nanum Pen Script"/>
                <a:cs typeface="Nanum Pen Script"/>
                <a:sym typeface="Nanum Pen Script"/>
              </a:rPr>
              <a:t>문제 정의</a:t>
            </a:r>
            <a:endParaRPr sz="3500">
              <a:solidFill>
                <a:schemeClr val="accent2"/>
              </a:solidFill>
            </a:endParaRPr>
          </a:p>
        </p:txBody>
      </p:sp>
      <p:sp>
        <p:nvSpPr>
          <p:cNvPr id="89" name="Google Shape;89;g37841f0056b_0_11"/>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g37841f0056b_0_11"/>
          <p:cNvSpPr txBox="1"/>
          <p:nvPr/>
        </p:nvSpPr>
        <p:spPr>
          <a:xfrm>
            <a:off x="644575" y="354750"/>
            <a:ext cx="68721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1  </a:t>
            </a:r>
            <a:r>
              <a:rPr lang="ko-KR" sz="2800">
                <a:solidFill>
                  <a:schemeClr val="accent2"/>
                </a:solidFill>
                <a:latin typeface="Permanent Marker"/>
                <a:ea typeface="Permanent Marker"/>
                <a:cs typeface="Permanent Marker"/>
                <a:sym typeface="Permanent Marker"/>
              </a:rPr>
              <a:t>Introduction background</a:t>
            </a:r>
            <a:endParaRPr sz="2800">
              <a:solidFill>
                <a:schemeClr val="accent2"/>
              </a:solidFill>
              <a:latin typeface="Permanent Marker"/>
              <a:ea typeface="Permanent Marker"/>
              <a:cs typeface="Permanent Marker"/>
              <a:sym typeface="Permanent Mark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4" name="Shape 94"/>
        <p:cNvGrpSpPr/>
        <p:nvPr/>
      </p:nvGrpSpPr>
      <p:grpSpPr>
        <a:xfrm>
          <a:off x="0" y="0"/>
          <a:ext cx="0" cy="0"/>
          <a:chOff x="0" y="0"/>
          <a:chExt cx="0" cy="0"/>
        </a:xfrm>
      </p:grpSpPr>
      <p:sp>
        <p:nvSpPr>
          <p:cNvPr id="95" name="Google Shape;95;g3749790e84c_1_11"/>
          <p:cNvSpPr/>
          <p:nvPr/>
        </p:nvSpPr>
        <p:spPr>
          <a:xfrm>
            <a:off x="9188520" y="6120800"/>
            <a:ext cx="1902000" cy="345900"/>
          </a:xfrm>
          <a:prstGeom prst="rect">
            <a:avLst/>
          </a:prstGeom>
          <a:solidFill>
            <a:srgbClr val="F3EFE9"/>
          </a:solidFill>
          <a:ln>
            <a:noFill/>
          </a:ln>
        </p:spPr>
        <p:txBody>
          <a:bodyPr anchorCtr="0" anchor="ctr" bIns="76975" lIns="76975" spcFirstLastPara="1" rIns="76975" wrap="square" tIns="76975">
            <a:noAutofit/>
          </a:bodyPr>
          <a:lstStyle/>
          <a:p>
            <a:pPr indent="0" lvl="0" marL="0" rtl="0" algn="ctr">
              <a:spcBef>
                <a:spcPts val="0"/>
              </a:spcBef>
              <a:spcAft>
                <a:spcPts val="0"/>
              </a:spcAft>
              <a:buNone/>
            </a:pPr>
            <a:r>
              <a:t/>
            </a:r>
            <a:endParaRPr sz="1178"/>
          </a:p>
        </p:txBody>
      </p:sp>
      <p:sp>
        <p:nvSpPr>
          <p:cNvPr id="96" name="Google Shape;96;g3749790e84c_1_11"/>
          <p:cNvSpPr txBox="1"/>
          <p:nvPr/>
        </p:nvSpPr>
        <p:spPr>
          <a:xfrm>
            <a:off x="1382221" y="4817941"/>
            <a:ext cx="3747000" cy="2274900"/>
          </a:xfrm>
          <a:prstGeom prst="rect">
            <a:avLst/>
          </a:prstGeom>
          <a:noFill/>
          <a:ln>
            <a:noFill/>
          </a:ln>
        </p:spPr>
        <p:txBody>
          <a:bodyPr anchorCtr="0" anchor="t" bIns="76975" lIns="76975" spcFirstLastPara="1" rIns="76975" wrap="square" tIns="76975">
            <a:noAutofit/>
          </a:bodyPr>
          <a:lstStyle/>
          <a:p>
            <a:pPr indent="-320787" lvl="0" marL="384944" rtl="0" algn="just">
              <a:spcBef>
                <a:spcPts val="0"/>
              </a:spcBef>
              <a:spcAft>
                <a:spcPts val="0"/>
              </a:spcAft>
              <a:buClr>
                <a:schemeClr val="accent2"/>
              </a:buClr>
              <a:buSzPts val="2021"/>
              <a:buFont typeface="Nanum Pen Script"/>
              <a:buChar char="●"/>
            </a:pPr>
            <a:r>
              <a:rPr lang="ko-KR" sz="2020">
                <a:solidFill>
                  <a:schemeClr val="accent2"/>
                </a:solidFill>
                <a:latin typeface="Nanum Pen Script"/>
                <a:ea typeface="Nanum Pen Script"/>
                <a:cs typeface="Nanum Pen Script"/>
                <a:sym typeface="Nanum Pen Script"/>
              </a:rPr>
              <a:t>도로에 의해 고립된 동물 개체군이 감소해가는 대표적인 과정</a:t>
            </a:r>
            <a:endParaRPr sz="2020">
              <a:solidFill>
                <a:schemeClr val="accent2"/>
              </a:solidFill>
              <a:latin typeface="Nanum Pen Script"/>
              <a:ea typeface="Nanum Pen Script"/>
              <a:cs typeface="Nanum Pen Script"/>
              <a:sym typeface="Nanum Pen Script"/>
            </a:endParaRPr>
          </a:p>
          <a:p>
            <a:pPr indent="-320787" lvl="0" marL="384944" rtl="0" algn="just">
              <a:spcBef>
                <a:spcPts val="0"/>
              </a:spcBef>
              <a:spcAft>
                <a:spcPts val="0"/>
              </a:spcAft>
              <a:buClr>
                <a:schemeClr val="accent2"/>
              </a:buClr>
              <a:buSzPts val="2021"/>
              <a:buFont typeface="Nanum Pen Script"/>
              <a:buChar char="●"/>
            </a:pPr>
            <a:r>
              <a:rPr lang="ko-KR" sz="2020">
                <a:solidFill>
                  <a:schemeClr val="accent2"/>
                </a:solidFill>
                <a:latin typeface="Nanum Pen Script"/>
                <a:ea typeface="Nanum Pen Script"/>
                <a:cs typeface="Nanum Pen Script"/>
                <a:sym typeface="Nanum Pen Script"/>
              </a:rPr>
              <a:t>길에서 동물이 운송수단에 의해 치어 죽는 현상</a:t>
            </a:r>
            <a:endParaRPr sz="2020">
              <a:solidFill>
                <a:schemeClr val="accent2"/>
              </a:solidFill>
              <a:latin typeface="Nanum Pen Script"/>
              <a:ea typeface="Nanum Pen Script"/>
              <a:cs typeface="Nanum Pen Script"/>
              <a:sym typeface="Nanum Pen Script"/>
            </a:endParaRPr>
          </a:p>
          <a:p>
            <a:pPr indent="0" lvl="0" marL="0" rtl="0" algn="just">
              <a:spcBef>
                <a:spcPts val="0"/>
              </a:spcBef>
              <a:spcAft>
                <a:spcPts val="0"/>
              </a:spcAft>
              <a:buNone/>
            </a:pPr>
            <a:r>
              <a:t/>
            </a:r>
            <a:endParaRPr sz="2020">
              <a:solidFill>
                <a:schemeClr val="accent2"/>
              </a:solidFill>
              <a:latin typeface="Nanum Pen Script"/>
              <a:ea typeface="Nanum Pen Script"/>
              <a:cs typeface="Nanum Pen Script"/>
              <a:sym typeface="Nanum Pen Script"/>
            </a:endParaRPr>
          </a:p>
        </p:txBody>
      </p:sp>
      <p:pic>
        <p:nvPicPr>
          <p:cNvPr id="97" name="Google Shape;97;g3749790e84c_1_11" title="5b90604c-d239-4905-8364-968a168a0012.png"/>
          <p:cNvPicPr preferRelativeResize="0"/>
          <p:nvPr/>
        </p:nvPicPr>
        <p:blipFill>
          <a:blip r:embed="rId3">
            <a:alphaModFix/>
          </a:blip>
          <a:stretch>
            <a:fillRect/>
          </a:stretch>
        </p:blipFill>
        <p:spPr>
          <a:xfrm>
            <a:off x="2346718" y="1894429"/>
            <a:ext cx="1818004" cy="2727007"/>
          </a:xfrm>
          <a:prstGeom prst="rect">
            <a:avLst/>
          </a:prstGeom>
          <a:noFill/>
          <a:ln>
            <a:noFill/>
          </a:ln>
        </p:spPr>
      </p:pic>
      <p:cxnSp>
        <p:nvCxnSpPr>
          <p:cNvPr id="98" name="Google Shape;98;g3749790e84c_1_11"/>
          <p:cNvCxnSpPr/>
          <p:nvPr/>
        </p:nvCxnSpPr>
        <p:spPr>
          <a:xfrm rot="10800000">
            <a:off x="5815687" y="1384961"/>
            <a:ext cx="60000" cy="4684200"/>
          </a:xfrm>
          <a:prstGeom prst="straightConnector1">
            <a:avLst/>
          </a:prstGeom>
          <a:noFill/>
          <a:ln cap="flat" cmpd="sng" w="24050">
            <a:solidFill>
              <a:schemeClr val="accent2"/>
            </a:solidFill>
            <a:prstDash val="solid"/>
            <a:round/>
            <a:headEnd len="med" w="med" type="none"/>
            <a:tailEnd len="med" w="med" type="none"/>
          </a:ln>
        </p:spPr>
      </p:cxnSp>
      <p:sp>
        <p:nvSpPr>
          <p:cNvPr id="99" name="Google Shape;99;g3749790e84c_1_11"/>
          <p:cNvSpPr txBox="1"/>
          <p:nvPr/>
        </p:nvSpPr>
        <p:spPr>
          <a:xfrm>
            <a:off x="6496199" y="4621416"/>
            <a:ext cx="3747000" cy="2274900"/>
          </a:xfrm>
          <a:prstGeom prst="rect">
            <a:avLst/>
          </a:prstGeom>
          <a:noFill/>
          <a:ln>
            <a:noFill/>
          </a:ln>
        </p:spPr>
        <p:txBody>
          <a:bodyPr anchorCtr="0" anchor="t" bIns="76975" lIns="76975" spcFirstLastPara="1" rIns="76975" wrap="square" tIns="76975">
            <a:noAutofit/>
          </a:bodyPr>
          <a:lstStyle/>
          <a:p>
            <a:pPr indent="-320787" lvl="0" marL="384944" marR="0" rtl="0" algn="just">
              <a:lnSpc>
                <a:spcPct val="100000"/>
              </a:lnSpc>
              <a:spcBef>
                <a:spcPts val="0"/>
              </a:spcBef>
              <a:spcAft>
                <a:spcPts val="0"/>
              </a:spcAft>
              <a:buClr>
                <a:schemeClr val="accent2"/>
              </a:buClr>
              <a:buSzPts val="2021"/>
              <a:buFont typeface="Nanum Pen Script"/>
              <a:buChar char="●"/>
            </a:pPr>
            <a:r>
              <a:rPr lang="ko-KR" sz="2020">
                <a:solidFill>
                  <a:schemeClr val="accent2"/>
                </a:solidFill>
                <a:latin typeface="Nanum Pen Script"/>
                <a:ea typeface="Nanum Pen Script"/>
                <a:cs typeface="Nanum Pen Script"/>
                <a:sym typeface="Nanum Pen Script"/>
              </a:rPr>
              <a:t>도로, 댐, 수중보, 하구언 등으로 인하여 야생동물의 서식지가 단절되거나 훼손 또는 파괴되는 것을 방지</a:t>
            </a:r>
            <a:endParaRPr sz="2020">
              <a:solidFill>
                <a:schemeClr val="accent2"/>
              </a:solidFill>
              <a:latin typeface="Nanum Pen Script"/>
              <a:ea typeface="Nanum Pen Script"/>
              <a:cs typeface="Nanum Pen Script"/>
              <a:sym typeface="Nanum Pen Script"/>
            </a:endParaRPr>
          </a:p>
          <a:p>
            <a:pPr indent="-320787" lvl="0" marL="384944" marR="0" rtl="0" algn="just">
              <a:lnSpc>
                <a:spcPct val="100000"/>
              </a:lnSpc>
              <a:spcBef>
                <a:spcPts val="0"/>
              </a:spcBef>
              <a:spcAft>
                <a:spcPts val="0"/>
              </a:spcAft>
              <a:buClr>
                <a:schemeClr val="accent2"/>
              </a:buClr>
              <a:buSzPts val="2021"/>
              <a:buFont typeface="Nanum Pen Script"/>
              <a:buChar char="●"/>
            </a:pPr>
            <a:r>
              <a:rPr lang="ko-KR" sz="2020">
                <a:solidFill>
                  <a:schemeClr val="accent2"/>
                </a:solidFill>
                <a:latin typeface="Nanum Pen Script"/>
                <a:ea typeface="Nanum Pen Script"/>
                <a:cs typeface="Nanum Pen Script"/>
                <a:sym typeface="Nanum Pen Script"/>
              </a:rPr>
              <a:t>야생동물의 이동을 돕기 위하여 설치되는 인공구조물, 식생 등의 생태적 공간</a:t>
            </a:r>
            <a:endParaRPr sz="2020">
              <a:solidFill>
                <a:schemeClr val="accent2"/>
              </a:solidFill>
              <a:latin typeface="Nanum Pen Script"/>
              <a:ea typeface="Nanum Pen Script"/>
              <a:cs typeface="Nanum Pen Script"/>
              <a:sym typeface="Nanum Pen Script"/>
            </a:endParaRPr>
          </a:p>
        </p:txBody>
      </p:sp>
      <p:sp>
        <p:nvSpPr>
          <p:cNvPr id="100" name="Google Shape;100;g3749790e84c_1_11"/>
          <p:cNvSpPr txBox="1"/>
          <p:nvPr/>
        </p:nvSpPr>
        <p:spPr>
          <a:xfrm>
            <a:off x="1048600" y="675050"/>
            <a:ext cx="32373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accent2"/>
                </a:solidFill>
                <a:latin typeface="Nanum Pen Script"/>
                <a:ea typeface="Nanum Pen Script"/>
                <a:cs typeface="Nanum Pen Script"/>
                <a:sym typeface="Nanum Pen Script"/>
              </a:rPr>
              <a:t>keyword </a:t>
            </a:r>
            <a:endParaRPr sz="2000">
              <a:solidFill>
                <a:schemeClr val="accent2"/>
              </a:solidFill>
              <a:latin typeface="Nanum Pen Script"/>
              <a:ea typeface="Nanum Pen Script"/>
              <a:cs typeface="Nanum Pen Script"/>
              <a:sym typeface="Nanum Pen Script"/>
            </a:endParaRPr>
          </a:p>
        </p:txBody>
      </p:sp>
      <p:sp>
        <p:nvSpPr>
          <p:cNvPr id="101" name="Google Shape;101;g3749790e84c_1_11"/>
          <p:cNvSpPr txBox="1"/>
          <p:nvPr/>
        </p:nvSpPr>
        <p:spPr>
          <a:xfrm>
            <a:off x="571225" y="208675"/>
            <a:ext cx="68721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ko-KR" sz="2800">
                <a:solidFill>
                  <a:schemeClr val="accent2"/>
                </a:solidFill>
                <a:latin typeface="Permanent Marker"/>
                <a:ea typeface="Permanent Marker"/>
                <a:cs typeface="Permanent Marker"/>
                <a:sym typeface="Permanent Marker"/>
              </a:rPr>
              <a:t>1  </a:t>
            </a:r>
            <a:r>
              <a:rPr lang="ko-KR" sz="2800">
                <a:solidFill>
                  <a:schemeClr val="accent2"/>
                </a:solidFill>
                <a:latin typeface="Permanent Marker"/>
                <a:ea typeface="Permanent Marker"/>
                <a:cs typeface="Permanent Marker"/>
                <a:sym typeface="Permanent Marker"/>
              </a:rPr>
              <a:t>Introduction background</a:t>
            </a:r>
            <a:endParaRPr sz="2800">
              <a:solidFill>
                <a:schemeClr val="accent2"/>
              </a:solidFill>
              <a:latin typeface="Permanent Marker"/>
              <a:ea typeface="Permanent Marker"/>
              <a:cs typeface="Permanent Marker"/>
              <a:sym typeface="Permanent Marker"/>
            </a:endParaRPr>
          </a:p>
        </p:txBody>
      </p:sp>
      <p:sp>
        <p:nvSpPr>
          <p:cNvPr id="102" name="Google Shape;102;g3749790e84c_1_11"/>
          <p:cNvSpPr/>
          <p:nvPr/>
        </p:nvSpPr>
        <p:spPr>
          <a:xfrm>
            <a:off x="1382225" y="1149725"/>
            <a:ext cx="1141200" cy="617100"/>
          </a:xfrm>
          <a:prstGeom prst="roundRect">
            <a:avLst>
              <a:gd fmla="val 16667" name="adj"/>
            </a:avLst>
          </a:prstGeom>
          <a:solidFill>
            <a:schemeClr val="lt2"/>
          </a:solidFill>
          <a:ln cap="flat" cmpd="sng" w="8025">
            <a:solidFill>
              <a:schemeClr val="dk2"/>
            </a:solidFill>
            <a:prstDash val="solid"/>
            <a:round/>
            <a:headEnd len="sm" w="sm" type="none"/>
            <a:tailEnd len="sm" w="sm" type="none"/>
          </a:ln>
        </p:spPr>
        <p:txBody>
          <a:bodyPr anchorCtr="0" anchor="ctr" bIns="76975" lIns="76975" spcFirstLastPara="1" rIns="76975" wrap="square" tIns="76975">
            <a:noAutofit/>
          </a:bodyPr>
          <a:lstStyle/>
          <a:p>
            <a:pPr indent="0" lvl="0" marL="0" rtl="0" algn="ctr">
              <a:spcBef>
                <a:spcPts val="0"/>
              </a:spcBef>
              <a:spcAft>
                <a:spcPts val="0"/>
              </a:spcAft>
              <a:buClr>
                <a:schemeClr val="dk1"/>
              </a:buClr>
              <a:buSzPts val="1100"/>
              <a:buFont typeface="Arial"/>
              <a:buNone/>
            </a:pPr>
            <a:r>
              <a:rPr lang="ko-KR" sz="2767">
                <a:solidFill>
                  <a:schemeClr val="accent2"/>
                </a:solidFill>
                <a:latin typeface="Nanum Pen Script"/>
                <a:ea typeface="Nanum Pen Script"/>
                <a:cs typeface="Nanum Pen Script"/>
                <a:sym typeface="Nanum Pen Script"/>
              </a:rPr>
              <a:t>로드킬</a:t>
            </a:r>
            <a:endParaRPr sz="578"/>
          </a:p>
        </p:txBody>
      </p:sp>
      <p:sp>
        <p:nvSpPr>
          <p:cNvPr id="103" name="Google Shape;103;g3749790e84c_1_11"/>
          <p:cNvSpPr/>
          <p:nvPr/>
        </p:nvSpPr>
        <p:spPr>
          <a:xfrm>
            <a:off x="6096000" y="1149725"/>
            <a:ext cx="1141200" cy="617100"/>
          </a:xfrm>
          <a:prstGeom prst="roundRect">
            <a:avLst>
              <a:gd fmla="val 16667" name="adj"/>
            </a:avLst>
          </a:prstGeom>
          <a:solidFill>
            <a:schemeClr val="lt2"/>
          </a:solidFill>
          <a:ln cap="flat" cmpd="sng" w="8025">
            <a:solidFill>
              <a:schemeClr val="dk2"/>
            </a:solidFill>
            <a:prstDash val="solid"/>
            <a:round/>
            <a:headEnd len="sm" w="sm" type="none"/>
            <a:tailEnd len="sm" w="sm" type="none"/>
          </a:ln>
        </p:spPr>
        <p:txBody>
          <a:bodyPr anchorCtr="0" anchor="ctr" bIns="76975" lIns="76975" spcFirstLastPara="1" rIns="76975" wrap="square" tIns="76975">
            <a:noAutofit/>
          </a:bodyPr>
          <a:lstStyle/>
          <a:p>
            <a:pPr indent="0" lvl="0" marL="0" rtl="0" algn="ctr">
              <a:spcBef>
                <a:spcPts val="0"/>
              </a:spcBef>
              <a:spcAft>
                <a:spcPts val="0"/>
              </a:spcAft>
              <a:buNone/>
            </a:pPr>
            <a:r>
              <a:rPr lang="ko-KR" sz="2767">
                <a:solidFill>
                  <a:schemeClr val="accent2"/>
                </a:solidFill>
                <a:latin typeface="Nanum Pen Script"/>
                <a:ea typeface="Nanum Pen Script"/>
                <a:cs typeface="Nanum Pen Script"/>
                <a:sym typeface="Nanum Pen Script"/>
              </a:rPr>
              <a:t>생태통로</a:t>
            </a:r>
            <a:endParaRPr sz="578"/>
          </a:p>
        </p:txBody>
      </p:sp>
      <p:sp>
        <p:nvSpPr>
          <p:cNvPr id="104" name="Google Shape;104;g3749790e84c_1_11"/>
          <p:cNvSpPr/>
          <p:nvPr/>
        </p:nvSpPr>
        <p:spPr>
          <a:xfrm>
            <a:off x="9933125" y="6447400"/>
            <a:ext cx="2259000" cy="410700"/>
          </a:xfrm>
          <a:prstGeom prst="rect">
            <a:avLst/>
          </a:prstGeom>
          <a:solidFill>
            <a:srgbClr val="F3EF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5" name="Google Shape;105;g3749790e84c_1_11" title="ca25531e-3513-43b2-bcd7-217ea0d3b36c.png"/>
          <p:cNvPicPr preferRelativeResize="0"/>
          <p:nvPr/>
        </p:nvPicPr>
        <p:blipFill>
          <a:blip r:embed="rId4">
            <a:alphaModFix/>
          </a:blip>
          <a:stretch>
            <a:fillRect/>
          </a:stretch>
        </p:blipFill>
        <p:spPr>
          <a:xfrm>
            <a:off x="7006200" y="1894425"/>
            <a:ext cx="2726999" cy="2726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210722_지루함은파란색으로덮자">
      <a:dk1>
        <a:srgbClr val="000000"/>
      </a:dk1>
      <a:lt1>
        <a:srgbClr val="FFFFFF"/>
      </a:lt1>
      <a:dk2>
        <a:srgbClr val="44546A"/>
      </a:dk2>
      <a:lt2>
        <a:srgbClr val="E7E6E6"/>
      </a:lt2>
      <a:accent1>
        <a:srgbClr val="00314F"/>
      </a:accent1>
      <a:accent2>
        <a:srgbClr val="0F429D"/>
      </a:accent2>
      <a:accent3>
        <a:srgbClr val="1973C5"/>
      </a:accent3>
      <a:accent4>
        <a:srgbClr val="F3EFE9"/>
      </a:accent4>
      <a:accent5>
        <a:srgbClr val="017993"/>
      </a:accent5>
      <a:accent6>
        <a:srgbClr val="035777"/>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2022-07-11T04:17:28Z</dcterms:created>
  <dc:creator>Yu Saebyeol</dc:creator>
</cp:coreProperties>
</file>